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56" r:id="rId2"/>
    <p:sldId id="285" r:id="rId3"/>
    <p:sldId id="260" r:id="rId4"/>
    <p:sldId id="284" r:id="rId5"/>
    <p:sldId id="290" r:id="rId6"/>
    <p:sldId id="258" r:id="rId7"/>
    <p:sldId id="292" r:id="rId8"/>
    <p:sldId id="266" r:id="rId9"/>
    <p:sldId id="294" r:id="rId10"/>
    <p:sldId id="278" r:id="rId11"/>
    <p:sldId id="296" r:id="rId12"/>
    <p:sldId id="295" r:id="rId13"/>
    <p:sldId id="297" r:id="rId14"/>
    <p:sldId id="298" r:id="rId15"/>
    <p:sldId id="299" r:id="rId16"/>
    <p:sldId id="291" r:id="rId17"/>
    <p:sldId id="257" r:id="rId18"/>
    <p:sldId id="300" r:id="rId19"/>
    <p:sldId id="301" r:id="rId20"/>
    <p:sldId id="302" r:id="rId21"/>
    <p:sldId id="303" r:id="rId22"/>
    <p:sldId id="304" r:id="rId23"/>
    <p:sldId id="271" r:id="rId24"/>
    <p:sldId id="305"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Fira Sans" panose="020B0503050000020004" pitchFamily="34" charset="0"/>
      <p:regular r:id="rId31"/>
      <p:bold r:id="rId32"/>
      <p:italic r:id="rId33"/>
      <p:boldItalic r:id="rId34"/>
    </p:embeddedFont>
    <p:embeddedFont>
      <p:font typeface="Fira Sans Extra Condensed" panose="020B0503050000020004" pitchFamily="3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 Sheng Ng" initials="JSN" lastIdx="1" clrIdx="0">
    <p:extLst>
      <p:ext uri="{19B8F6BF-5375-455C-9EA6-DF929625EA0E}">
        <p15:presenceInfo xmlns:p15="http://schemas.microsoft.com/office/powerpoint/2012/main" userId="S::jiasheng.ng@teale.com.sg::dc3e5db6-15a5-4c62-abaf-93f0e6d22e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988F6B-5021-4D6A-BB4F-30E0E8B48DEA}">
  <a:tblStyle styleId="{57988F6B-5021-4D6A-BB4F-30E0E8B48D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960130cb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960130cb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0"/>
        <p:cNvGrpSpPr/>
        <p:nvPr/>
      </p:nvGrpSpPr>
      <p:grpSpPr>
        <a:xfrm>
          <a:off x="0" y="0"/>
          <a:ext cx="0" cy="0"/>
          <a:chOff x="0" y="0"/>
          <a:chExt cx="0" cy="0"/>
        </a:xfrm>
      </p:grpSpPr>
      <p:sp>
        <p:nvSpPr>
          <p:cNvPr id="5391" name="Google Shape;5391;g965afdfb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2" name="Google Shape;5392;g965afdfb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24292F"/>
                </a:solidFill>
                <a:effectLst/>
                <a:latin typeface="-apple-system"/>
              </a:rPr>
              <a:t>With some domain expertise in meters and simple intuition, abnormal readings for the four meters were detected and dropped</a:t>
            </a:r>
          </a:p>
          <a:p>
            <a:pPr algn="l">
              <a:buFont typeface="Arial" panose="020B0604020202020204" pitchFamily="34" charset="0"/>
              <a:buChar char="•"/>
            </a:pPr>
            <a:r>
              <a:rPr lang="en-US" b="0" i="0" dirty="0">
                <a:solidFill>
                  <a:srgbClr val="24292F"/>
                </a:solidFill>
                <a:effectLst/>
                <a:latin typeface="-apple-system"/>
              </a:rPr>
              <a:t>Remove long streaks of constant 0 readings from electric meters</a:t>
            </a:r>
          </a:p>
          <a:p>
            <a:pPr algn="l">
              <a:buFont typeface="Arial" panose="020B0604020202020204" pitchFamily="34" charset="0"/>
              <a:buChar char="•"/>
            </a:pPr>
            <a:r>
              <a:rPr lang="en-US" b="0" i="0" dirty="0">
                <a:solidFill>
                  <a:srgbClr val="24292F"/>
                </a:solidFill>
                <a:effectLst/>
                <a:latin typeface="-apple-system"/>
              </a:rPr>
              <a:t>Identifying abnormal hot water/steam and chilled meter consumption in each facility during the winter and summer seasons</a:t>
            </a:r>
          </a:p>
          <a:p>
            <a:pPr algn="l">
              <a:buFont typeface="Arial" panose="020B0604020202020204" pitchFamily="34" charset="0"/>
              <a:buChar char="•"/>
            </a:pPr>
            <a:r>
              <a:rPr lang="en-US" b="0" i="0" dirty="0">
                <a:solidFill>
                  <a:srgbClr val="24292F"/>
                </a:solidFill>
                <a:effectLst/>
                <a:latin typeface="-apple-system"/>
              </a:rPr>
              <a:t>A transformation of the target variable that brings it closer to a normal distribution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8394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964133deb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964133deb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4292F"/>
                </a:solidFill>
                <a:effectLst/>
                <a:latin typeface="-apple-system"/>
              </a:rPr>
              <a:t>Building 1099 is a clear anomaly (refer to plot below). Given its GFA, the building is unlikely to consume so much energy. It's possible that the meters aren't working properly or that the meter readings are cumulative.</a:t>
            </a:r>
            <a:endParaRPr dirty="0"/>
          </a:p>
        </p:txBody>
      </p:sp>
    </p:spTree>
    <p:extLst>
      <p:ext uri="{BB962C8B-B14F-4D97-AF65-F5344CB8AC3E}">
        <p14:creationId xmlns:p14="http://schemas.microsoft.com/office/powerpoint/2010/main" val="205874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964133deb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964133deb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4292F"/>
                </a:solidFill>
                <a:effectLst/>
                <a:latin typeface="-apple-system"/>
              </a:rPr>
              <a:t>Building 1099 is a clear anomaly (refer to plot below). Given its GFA, the building is unlikely to consume so much energy. It's possible that the meters aren't working properly or that the meter readings are cumulative.</a:t>
            </a:r>
            <a:endParaRPr dirty="0"/>
          </a:p>
        </p:txBody>
      </p:sp>
    </p:spTree>
    <p:extLst>
      <p:ext uri="{BB962C8B-B14F-4D97-AF65-F5344CB8AC3E}">
        <p14:creationId xmlns:p14="http://schemas.microsoft.com/office/powerpoint/2010/main" val="959105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964133deb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964133deb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4292F"/>
                </a:solidFill>
                <a:effectLst/>
                <a:latin typeface="-apple-system"/>
              </a:rPr>
              <a:t>Building 1099 is a clear anomaly (refer to plot below). Given its GFA, the building is unlikely to consume so much energy. It's possible that the meters aren't working properly or that the meter readings are cumulative.</a:t>
            </a:r>
            <a:endParaRPr dirty="0"/>
          </a:p>
        </p:txBody>
      </p:sp>
    </p:spTree>
    <p:extLst>
      <p:ext uri="{BB962C8B-B14F-4D97-AF65-F5344CB8AC3E}">
        <p14:creationId xmlns:p14="http://schemas.microsoft.com/office/powerpoint/2010/main" val="62594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964133deb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964133deb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4292F"/>
                </a:solidFill>
                <a:effectLst/>
                <a:latin typeface="-apple-system"/>
              </a:rPr>
              <a:t>Building 1099 is a clear anomaly (refer to plot below). Given its GFA, the building is unlikely to consume so much energy. It's possible that the meters aren't working properly or that the meter readings are cumulative.</a:t>
            </a:r>
            <a:endParaRPr dirty="0"/>
          </a:p>
        </p:txBody>
      </p:sp>
    </p:spTree>
    <p:extLst>
      <p:ext uri="{BB962C8B-B14F-4D97-AF65-F5344CB8AC3E}">
        <p14:creationId xmlns:p14="http://schemas.microsoft.com/office/powerpoint/2010/main" val="174399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128478b19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128478b19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92929"/>
                </a:solidFill>
                <a:effectLst/>
                <a:latin typeface="charter"/>
              </a:rPr>
              <a:t>In the case of RMSE, the presence of outliers can explode the error term to a very high value. But, in the case of RMLSE the outliers are drastically scaled down therefore nullifying their effect.</a:t>
            </a:r>
          </a:p>
          <a:p>
            <a:pPr marL="0" lvl="0" indent="0" algn="l" rtl="0">
              <a:spcBef>
                <a:spcPts val="0"/>
              </a:spcBef>
              <a:spcAft>
                <a:spcPts val="0"/>
              </a:spcAft>
              <a:buNone/>
            </a:pPr>
            <a:endParaRPr lang="en-US" b="0" i="0" dirty="0">
              <a:solidFill>
                <a:srgbClr val="292929"/>
              </a:solidFill>
              <a:effectLst/>
              <a:latin typeface="charter"/>
            </a:endParaRPr>
          </a:p>
          <a:p>
            <a:pPr marL="0" lvl="0" indent="0" algn="l" rtl="0">
              <a:spcBef>
                <a:spcPts val="0"/>
              </a:spcBef>
              <a:spcAft>
                <a:spcPts val="0"/>
              </a:spcAft>
              <a:buNone/>
            </a:pPr>
            <a:r>
              <a:rPr lang="en-US" b="0" i="0" dirty="0">
                <a:solidFill>
                  <a:srgbClr val="292929"/>
                </a:solidFill>
                <a:effectLst/>
                <a:latin typeface="charter"/>
              </a:rPr>
              <a:t>In simple words, more penalty is incurred when the predicted Value is less than the Actual Value. On the other hand, Less penalty is incurred when the predicted value is more than the actual value. This is </a:t>
            </a:r>
            <a:r>
              <a:rPr lang="en-US" b="1" i="0" dirty="0">
                <a:solidFill>
                  <a:srgbClr val="292929"/>
                </a:solidFill>
                <a:effectLst/>
                <a:latin typeface="charter"/>
              </a:rPr>
              <a:t>especially useful for business cases where the underestimation of the target variable is not acceptable but overestimation can be tolerated.</a:t>
            </a:r>
            <a:endParaRPr lang="en-US" b="0" i="0" dirty="0">
              <a:solidFill>
                <a:srgbClr val="292929"/>
              </a:solidFill>
              <a:effectLst/>
              <a:latin typeface="charter"/>
            </a:endParaRPr>
          </a:p>
          <a:p>
            <a:pPr marL="0" lvl="0" indent="0" algn="l" rtl="0">
              <a:spcBef>
                <a:spcPts val="0"/>
              </a:spcBef>
              <a:spcAft>
                <a:spcPts val="0"/>
              </a:spcAft>
              <a:buNone/>
            </a:pPr>
            <a:endParaRPr lang="en-US" b="0" i="0" dirty="0">
              <a:solidFill>
                <a:srgbClr val="292929"/>
              </a:solidFill>
              <a:effectLst/>
              <a:latin typeface="charter"/>
            </a:endParaRPr>
          </a:p>
          <a:p>
            <a:pPr marL="0" lvl="0" indent="0" algn="l" rtl="0">
              <a:spcBef>
                <a:spcPts val="0"/>
              </a:spcBef>
              <a:spcAft>
                <a:spcPts val="0"/>
              </a:spcAft>
              <a:buNone/>
            </a:pPr>
            <a:endParaRPr lang="en-US" b="0" i="0" dirty="0">
              <a:solidFill>
                <a:srgbClr val="292929"/>
              </a:solidFill>
              <a:effectLst/>
              <a:latin typeface="charter"/>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85124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128478b1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128478b1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128478b1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128478b1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476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128478b1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128478b1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51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965afdfb72_0_5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965afdfb72_0_5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2"/>
        <p:cNvGrpSpPr/>
        <p:nvPr/>
      </p:nvGrpSpPr>
      <p:grpSpPr>
        <a:xfrm>
          <a:off x="0" y="0"/>
          <a:ext cx="0" cy="0"/>
          <a:chOff x="0" y="0"/>
          <a:chExt cx="0" cy="0"/>
        </a:xfrm>
      </p:grpSpPr>
      <p:sp>
        <p:nvSpPr>
          <p:cNvPr id="6253" name="Google Shape;6253;g965afdfb72_0_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4" name="Google Shape;6254;g965afdfb72_0_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9128478b19_0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9128478b19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7"/>
        <p:cNvGrpSpPr/>
        <p:nvPr/>
      </p:nvGrpSpPr>
      <p:grpSpPr>
        <a:xfrm>
          <a:off x="0" y="0"/>
          <a:ext cx="0" cy="0"/>
          <a:chOff x="0" y="0"/>
          <a:chExt cx="0" cy="0"/>
        </a:xfrm>
      </p:grpSpPr>
      <p:sp>
        <p:nvSpPr>
          <p:cNvPr id="5868" name="Google Shape;5868;g965afdfb72_0_4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9" name="Google Shape;5869;g965afdfb72_0_4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128478b19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128478b19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128478b19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128478b19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92929"/>
                </a:solidFill>
                <a:effectLst/>
                <a:latin typeface="charter"/>
              </a:rPr>
              <a:t>In the case of RMSE, the presence of outliers can explode the error term to a very high value. But, in the case of RMLSE the outliers are drastically scaled down therefore nullifying their effect.</a:t>
            </a:r>
          </a:p>
          <a:p>
            <a:pPr marL="0" lvl="0" indent="0" algn="l" rtl="0">
              <a:spcBef>
                <a:spcPts val="0"/>
              </a:spcBef>
              <a:spcAft>
                <a:spcPts val="0"/>
              </a:spcAft>
              <a:buNone/>
            </a:pPr>
            <a:endParaRPr lang="en-US" b="0" i="0" dirty="0">
              <a:solidFill>
                <a:srgbClr val="292929"/>
              </a:solidFill>
              <a:effectLst/>
              <a:latin typeface="charter"/>
            </a:endParaRPr>
          </a:p>
          <a:p>
            <a:pPr marL="0" lvl="0" indent="0" algn="l" rtl="0">
              <a:spcBef>
                <a:spcPts val="0"/>
              </a:spcBef>
              <a:spcAft>
                <a:spcPts val="0"/>
              </a:spcAft>
              <a:buNone/>
            </a:pPr>
            <a:r>
              <a:rPr lang="en-US" b="0" i="0" dirty="0">
                <a:solidFill>
                  <a:srgbClr val="292929"/>
                </a:solidFill>
                <a:effectLst/>
                <a:latin typeface="charter"/>
              </a:rPr>
              <a:t>In simple words, more penalty is incurred when the predicted Value is less than the Actual Value. On the other hand, Less penalty is incurred when the predicted value is more than the actual value. This is </a:t>
            </a:r>
            <a:r>
              <a:rPr lang="en-US" b="1" i="0" dirty="0">
                <a:solidFill>
                  <a:srgbClr val="292929"/>
                </a:solidFill>
                <a:effectLst/>
                <a:latin typeface="charter"/>
              </a:rPr>
              <a:t>especially useful for business cases where the underestimation of the target variable is not acceptable but overestimation can be tolerated.</a:t>
            </a:r>
            <a:endParaRPr lang="en-US" b="0" i="0" dirty="0">
              <a:solidFill>
                <a:srgbClr val="292929"/>
              </a:solidFill>
              <a:effectLst/>
              <a:latin typeface="charter"/>
            </a:endParaRPr>
          </a:p>
          <a:p>
            <a:pPr marL="0" lvl="0" indent="0" algn="l" rtl="0">
              <a:spcBef>
                <a:spcPts val="0"/>
              </a:spcBef>
              <a:spcAft>
                <a:spcPts val="0"/>
              </a:spcAft>
              <a:buNone/>
            </a:pPr>
            <a:endParaRPr lang="en-US" b="0" i="0" dirty="0">
              <a:solidFill>
                <a:srgbClr val="292929"/>
              </a:solidFill>
              <a:effectLst/>
              <a:latin typeface="charter"/>
            </a:endParaRPr>
          </a:p>
          <a:p>
            <a:pPr marL="0" lvl="0" indent="0" algn="l" rtl="0">
              <a:spcBef>
                <a:spcPts val="0"/>
              </a:spcBef>
              <a:spcAft>
                <a:spcPts val="0"/>
              </a:spcAft>
              <a:buNone/>
            </a:pPr>
            <a:endParaRPr lang="en-US" b="0" i="0" dirty="0">
              <a:solidFill>
                <a:srgbClr val="292929"/>
              </a:solidFill>
              <a:effectLst/>
              <a:latin typeface="charter"/>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9008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964133deb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964133deb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4292F"/>
                </a:solidFill>
                <a:effectLst/>
                <a:latin typeface="-apple-system"/>
              </a:rPr>
              <a:t>Building 1099 is a clear anomaly (refer to plot below). Given its GFA, the building is unlikely to consume so much energy. It's possible that the meters aren't working properly or that the meter readings are cumulative.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964133deb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964133deb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4292F"/>
                </a:solidFill>
                <a:effectLst/>
                <a:latin typeface="-apple-system"/>
              </a:rPr>
              <a:t>Building 1099 is a clear anomaly (refer to plot below). Given its GFA, the building is unlikely to consume so much energy. It's possible that the meters aren't working properly or that the meter readings are cumulative.</a:t>
            </a:r>
            <a:endParaRPr dirty="0"/>
          </a:p>
        </p:txBody>
      </p:sp>
    </p:spTree>
    <p:extLst>
      <p:ext uri="{BB962C8B-B14F-4D97-AF65-F5344CB8AC3E}">
        <p14:creationId xmlns:p14="http://schemas.microsoft.com/office/powerpoint/2010/main" val="3874735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0"/>
        <p:cNvGrpSpPr/>
        <p:nvPr/>
      </p:nvGrpSpPr>
      <p:grpSpPr>
        <a:xfrm>
          <a:off x="0" y="0"/>
          <a:ext cx="0" cy="0"/>
          <a:chOff x="0" y="0"/>
          <a:chExt cx="0" cy="0"/>
        </a:xfrm>
      </p:grpSpPr>
      <p:sp>
        <p:nvSpPr>
          <p:cNvPr id="5391" name="Google Shape;5391;g965afdfb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2" name="Google Shape;5392;g965afdfb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24292F"/>
                </a:solidFill>
                <a:effectLst/>
                <a:latin typeface="-apple-system"/>
              </a:rPr>
              <a:t>With some domain expertise in meters and simple intuition, abnormal readings for the four meters were detected and dropped</a:t>
            </a:r>
          </a:p>
          <a:p>
            <a:pPr algn="l">
              <a:buFont typeface="Arial" panose="020B0604020202020204" pitchFamily="34" charset="0"/>
              <a:buChar char="•"/>
            </a:pPr>
            <a:r>
              <a:rPr lang="en-US" b="0" i="0" dirty="0">
                <a:solidFill>
                  <a:srgbClr val="24292F"/>
                </a:solidFill>
                <a:effectLst/>
                <a:latin typeface="-apple-system"/>
              </a:rPr>
              <a:t>Remove long streaks of constant 0 readings from electric meters</a:t>
            </a:r>
          </a:p>
          <a:p>
            <a:pPr algn="l">
              <a:buFont typeface="Arial" panose="020B0604020202020204" pitchFamily="34" charset="0"/>
              <a:buChar char="•"/>
            </a:pPr>
            <a:r>
              <a:rPr lang="en-US" b="0" i="0" dirty="0">
                <a:solidFill>
                  <a:srgbClr val="24292F"/>
                </a:solidFill>
                <a:effectLst/>
                <a:latin typeface="-apple-system"/>
              </a:rPr>
              <a:t>Identifying abnormal hot water/steam and chilled meter consumption in each facility during the winter and summer seasons</a:t>
            </a:r>
          </a:p>
          <a:p>
            <a:pPr algn="l">
              <a:buFont typeface="Arial" panose="020B0604020202020204" pitchFamily="34" charset="0"/>
              <a:buChar char="•"/>
            </a:pPr>
            <a:r>
              <a:rPr lang="en-US" b="0" i="0" dirty="0">
                <a:solidFill>
                  <a:srgbClr val="24292F"/>
                </a:solidFill>
                <a:effectLst/>
                <a:latin typeface="-apple-system"/>
              </a:rPr>
              <a:t>A transformation of the target variable that brings it closer to a normal distribution</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37375" y="1553275"/>
            <a:ext cx="3244200" cy="159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4500" b="1">
                <a:latin typeface="Fira Sans Extra Condensed"/>
                <a:ea typeface="Fira Sans Extra Condensed"/>
                <a:cs typeface="Fira Sans Extra Condensed"/>
                <a:sym typeface="Fira Sans Extra Condensed"/>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746733" y="3256500"/>
            <a:ext cx="3244200" cy="37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62900" cy="60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457200" y="1152649"/>
            <a:ext cx="8262900" cy="3579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62900" cy="60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3149400" y="411475"/>
            <a:ext cx="2845200" cy="42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62900" cy="600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Fira Sans"/>
              <a:buNone/>
              <a:defRPr sz="2800">
                <a:latin typeface="Fira Sans"/>
                <a:ea typeface="Fira Sans"/>
                <a:cs typeface="Fira Sans"/>
                <a:sym typeface="Fira Sans"/>
              </a:defRPr>
            </a:lvl1pPr>
            <a:lvl2pPr lvl="1">
              <a:spcBef>
                <a:spcPts val="0"/>
              </a:spcBef>
              <a:spcAft>
                <a:spcPts val="0"/>
              </a:spcAft>
              <a:buSzPts val="2800"/>
              <a:buFont typeface="Fira Sans"/>
              <a:buNone/>
              <a:defRPr sz="2800">
                <a:latin typeface="Fira Sans"/>
                <a:ea typeface="Fira Sans"/>
                <a:cs typeface="Fira Sans"/>
                <a:sym typeface="Fira Sans"/>
              </a:defRPr>
            </a:lvl2pPr>
            <a:lvl3pPr lvl="2">
              <a:spcBef>
                <a:spcPts val="0"/>
              </a:spcBef>
              <a:spcAft>
                <a:spcPts val="0"/>
              </a:spcAft>
              <a:buSzPts val="2800"/>
              <a:buFont typeface="Fira Sans"/>
              <a:buNone/>
              <a:defRPr sz="2800">
                <a:latin typeface="Fira Sans"/>
                <a:ea typeface="Fira Sans"/>
                <a:cs typeface="Fira Sans"/>
                <a:sym typeface="Fira Sans"/>
              </a:defRPr>
            </a:lvl3pPr>
            <a:lvl4pPr lvl="3">
              <a:spcBef>
                <a:spcPts val="0"/>
              </a:spcBef>
              <a:spcAft>
                <a:spcPts val="0"/>
              </a:spcAft>
              <a:buSzPts val="2800"/>
              <a:buFont typeface="Fira Sans"/>
              <a:buNone/>
              <a:defRPr sz="2800">
                <a:latin typeface="Fira Sans"/>
                <a:ea typeface="Fira Sans"/>
                <a:cs typeface="Fira Sans"/>
                <a:sym typeface="Fira Sans"/>
              </a:defRPr>
            </a:lvl4pPr>
            <a:lvl5pPr lvl="4">
              <a:spcBef>
                <a:spcPts val="0"/>
              </a:spcBef>
              <a:spcAft>
                <a:spcPts val="0"/>
              </a:spcAft>
              <a:buSzPts val="2800"/>
              <a:buFont typeface="Fira Sans"/>
              <a:buNone/>
              <a:defRPr sz="2800">
                <a:latin typeface="Fira Sans"/>
                <a:ea typeface="Fira Sans"/>
                <a:cs typeface="Fira Sans"/>
                <a:sym typeface="Fira Sans"/>
              </a:defRPr>
            </a:lvl5pPr>
            <a:lvl6pPr lvl="5">
              <a:spcBef>
                <a:spcPts val="0"/>
              </a:spcBef>
              <a:spcAft>
                <a:spcPts val="0"/>
              </a:spcAft>
              <a:buSzPts val="2800"/>
              <a:buFont typeface="Fira Sans"/>
              <a:buNone/>
              <a:defRPr sz="2800">
                <a:latin typeface="Fira Sans"/>
                <a:ea typeface="Fira Sans"/>
                <a:cs typeface="Fira Sans"/>
                <a:sym typeface="Fira Sans"/>
              </a:defRPr>
            </a:lvl6pPr>
            <a:lvl7pPr lvl="6">
              <a:spcBef>
                <a:spcPts val="0"/>
              </a:spcBef>
              <a:spcAft>
                <a:spcPts val="0"/>
              </a:spcAft>
              <a:buSzPts val="2800"/>
              <a:buFont typeface="Fira Sans"/>
              <a:buNone/>
              <a:defRPr sz="2800">
                <a:latin typeface="Fira Sans"/>
                <a:ea typeface="Fira Sans"/>
                <a:cs typeface="Fira Sans"/>
                <a:sym typeface="Fira Sans"/>
              </a:defRPr>
            </a:lvl7pPr>
            <a:lvl8pPr lvl="7">
              <a:spcBef>
                <a:spcPts val="0"/>
              </a:spcBef>
              <a:spcAft>
                <a:spcPts val="0"/>
              </a:spcAft>
              <a:buSzPts val="2800"/>
              <a:buFont typeface="Fira Sans"/>
              <a:buNone/>
              <a:defRPr sz="2800">
                <a:latin typeface="Fira Sans"/>
                <a:ea typeface="Fira Sans"/>
                <a:cs typeface="Fira Sans"/>
                <a:sym typeface="Fira Sans"/>
              </a:defRPr>
            </a:lvl8pPr>
            <a:lvl9pPr lvl="8">
              <a:spcBef>
                <a:spcPts val="0"/>
              </a:spcBef>
              <a:spcAft>
                <a:spcPts val="0"/>
              </a:spcAft>
              <a:buSzPts val="2800"/>
              <a:buFont typeface="Fira Sans"/>
              <a:buNone/>
              <a:defRPr sz="2800">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2649"/>
            <a:ext cx="8262900" cy="3579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Fira Sans"/>
              <a:buChar char="●"/>
              <a:defRPr sz="1800">
                <a:latin typeface="Fira Sans"/>
                <a:ea typeface="Fira Sans"/>
                <a:cs typeface="Fira Sans"/>
                <a:sym typeface="Fira Sans"/>
              </a:defRPr>
            </a:lvl1pPr>
            <a:lvl2pPr marL="914400" lvl="1" indent="-317500">
              <a:lnSpc>
                <a:spcPct val="115000"/>
              </a:lnSpc>
              <a:spcBef>
                <a:spcPts val="1600"/>
              </a:spcBef>
              <a:spcAft>
                <a:spcPts val="0"/>
              </a:spcAft>
              <a:buSzPts val="1400"/>
              <a:buFont typeface="Fira Sans"/>
              <a:buChar char="○"/>
              <a:defRPr>
                <a:latin typeface="Fira Sans"/>
                <a:ea typeface="Fira Sans"/>
                <a:cs typeface="Fira Sans"/>
                <a:sym typeface="Fira Sans"/>
              </a:defRPr>
            </a:lvl2pPr>
            <a:lvl3pPr marL="1371600" lvl="2" indent="-317500">
              <a:lnSpc>
                <a:spcPct val="115000"/>
              </a:lnSpc>
              <a:spcBef>
                <a:spcPts val="1600"/>
              </a:spcBef>
              <a:spcAft>
                <a:spcPts val="0"/>
              </a:spcAft>
              <a:buSzPts val="1400"/>
              <a:buFont typeface="Fira Sans"/>
              <a:buChar char="■"/>
              <a:defRPr>
                <a:latin typeface="Fira Sans"/>
                <a:ea typeface="Fira Sans"/>
                <a:cs typeface="Fira Sans"/>
                <a:sym typeface="Fira Sans"/>
              </a:defRPr>
            </a:lvl3pPr>
            <a:lvl4pPr marL="1828800" lvl="3" indent="-317500">
              <a:lnSpc>
                <a:spcPct val="115000"/>
              </a:lnSpc>
              <a:spcBef>
                <a:spcPts val="1600"/>
              </a:spcBef>
              <a:spcAft>
                <a:spcPts val="0"/>
              </a:spcAft>
              <a:buSzPts val="1400"/>
              <a:buFont typeface="Fira Sans"/>
              <a:buChar char="●"/>
              <a:defRPr>
                <a:latin typeface="Fira Sans"/>
                <a:ea typeface="Fira Sans"/>
                <a:cs typeface="Fira Sans"/>
                <a:sym typeface="Fira Sans"/>
              </a:defRPr>
            </a:lvl4pPr>
            <a:lvl5pPr marL="2286000" lvl="4" indent="-317500">
              <a:lnSpc>
                <a:spcPct val="115000"/>
              </a:lnSpc>
              <a:spcBef>
                <a:spcPts val="1600"/>
              </a:spcBef>
              <a:spcAft>
                <a:spcPts val="0"/>
              </a:spcAft>
              <a:buSzPts val="1400"/>
              <a:buFont typeface="Fira Sans"/>
              <a:buChar char="○"/>
              <a:defRPr>
                <a:latin typeface="Fira Sans"/>
                <a:ea typeface="Fira Sans"/>
                <a:cs typeface="Fira Sans"/>
                <a:sym typeface="Fira Sans"/>
              </a:defRPr>
            </a:lvl5pPr>
            <a:lvl6pPr marL="2743200" lvl="5" indent="-317500">
              <a:lnSpc>
                <a:spcPct val="115000"/>
              </a:lnSpc>
              <a:spcBef>
                <a:spcPts val="1600"/>
              </a:spcBef>
              <a:spcAft>
                <a:spcPts val="0"/>
              </a:spcAft>
              <a:buSzPts val="1400"/>
              <a:buFont typeface="Fira Sans"/>
              <a:buChar char="■"/>
              <a:defRPr>
                <a:latin typeface="Fira Sans"/>
                <a:ea typeface="Fira Sans"/>
                <a:cs typeface="Fira Sans"/>
                <a:sym typeface="Fira Sans"/>
              </a:defRPr>
            </a:lvl6pPr>
            <a:lvl7pPr marL="3200400" lvl="6" indent="-317500">
              <a:lnSpc>
                <a:spcPct val="115000"/>
              </a:lnSpc>
              <a:spcBef>
                <a:spcPts val="1600"/>
              </a:spcBef>
              <a:spcAft>
                <a:spcPts val="0"/>
              </a:spcAft>
              <a:buSzPts val="1400"/>
              <a:buFont typeface="Fira Sans"/>
              <a:buChar char="●"/>
              <a:defRPr>
                <a:latin typeface="Fira Sans"/>
                <a:ea typeface="Fira Sans"/>
                <a:cs typeface="Fira Sans"/>
                <a:sym typeface="Fira Sans"/>
              </a:defRPr>
            </a:lvl7pPr>
            <a:lvl8pPr marL="3657600" lvl="7" indent="-317500">
              <a:lnSpc>
                <a:spcPct val="115000"/>
              </a:lnSpc>
              <a:spcBef>
                <a:spcPts val="1600"/>
              </a:spcBef>
              <a:spcAft>
                <a:spcPts val="0"/>
              </a:spcAft>
              <a:buSzPts val="1400"/>
              <a:buFont typeface="Fira Sans"/>
              <a:buChar char="○"/>
              <a:defRPr>
                <a:latin typeface="Fira Sans"/>
                <a:ea typeface="Fira Sans"/>
                <a:cs typeface="Fira Sans"/>
                <a:sym typeface="Fira Sans"/>
              </a:defRPr>
            </a:lvl8pPr>
            <a:lvl9pPr marL="4114800" lvl="8" indent="-317500">
              <a:lnSpc>
                <a:spcPct val="115000"/>
              </a:lnSpc>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737375" y="1553275"/>
            <a:ext cx="3633992" cy="159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SG" dirty="0"/>
              <a:t>Great Energy Predictor for </a:t>
            </a:r>
            <a:r>
              <a:rPr lang="en" dirty="0"/>
              <a:t>Buildings</a:t>
            </a:r>
            <a:endParaRPr dirty="0"/>
          </a:p>
        </p:txBody>
      </p:sp>
      <p:sp>
        <p:nvSpPr>
          <p:cNvPr id="47" name="Google Shape;47;p15"/>
          <p:cNvSpPr txBox="1">
            <a:spLocks noGrp="1"/>
          </p:cNvSpPr>
          <p:nvPr>
            <p:ph type="subTitle" idx="1"/>
          </p:nvPr>
        </p:nvSpPr>
        <p:spPr>
          <a:xfrm>
            <a:off x="4775563" y="3577000"/>
            <a:ext cx="3244200" cy="37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Kaggle competition by ASHRAE </a:t>
            </a:r>
          </a:p>
        </p:txBody>
      </p:sp>
      <p:grpSp>
        <p:nvGrpSpPr>
          <p:cNvPr id="48" name="Google Shape;48;p15"/>
          <p:cNvGrpSpPr/>
          <p:nvPr/>
        </p:nvGrpSpPr>
        <p:grpSpPr>
          <a:xfrm>
            <a:off x="-13378" y="-44819"/>
            <a:ext cx="4141259" cy="5278880"/>
            <a:chOff x="3282515" y="1242075"/>
            <a:chExt cx="2708830" cy="3452957"/>
          </a:xfrm>
        </p:grpSpPr>
        <p:sp>
          <p:nvSpPr>
            <p:cNvPr id="49" name="Google Shape;49;p15"/>
            <p:cNvSpPr/>
            <p:nvPr/>
          </p:nvSpPr>
          <p:spPr>
            <a:xfrm>
              <a:off x="4177189" y="1242075"/>
              <a:ext cx="789377" cy="3452749"/>
            </a:xfrm>
            <a:custGeom>
              <a:avLst/>
              <a:gdLst/>
              <a:ahLst/>
              <a:cxnLst/>
              <a:rect l="l" t="t" r="r" b="b"/>
              <a:pathLst>
                <a:path w="36728" h="160649" extrusionOk="0">
                  <a:moveTo>
                    <a:pt x="1" y="0"/>
                  </a:moveTo>
                  <a:lnTo>
                    <a:pt x="535" y="160649"/>
                  </a:lnTo>
                  <a:lnTo>
                    <a:pt x="36727" y="160649"/>
                  </a:lnTo>
                  <a:lnTo>
                    <a:pt x="367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244075" y="1307144"/>
              <a:ext cx="655611" cy="340820"/>
              <a:chOff x="4262387" y="1246144"/>
              <a:chExt cx="655611" cy="340820"/>
            </a:xfrm>
          </p:grpSpPr>
          <p:sp>
            <p:nvSpPr>
              <p:cNvPr id="51" name="Google Shape;51;p15"/>
              <p:cNvSpPr/>
              <p:nvPr/>
            </p:nvSpPr>
            <p:spPr>
              <a:xfrm>
                <a:off x="4262387" y="12462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381398" y="138370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262387" y="138370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4381398" y="152120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262387" y="152120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4381262" y="1246144"/>
                <a:ext cx="60554" cy="6571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4500387" y="12462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4619398" y="138370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500387" y="138370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619398" y="152120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500387" y="152120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619262" y="1246144"/>
                <a:ext cx="60554" cy="6571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738387" y="12462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857398" y="138370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738387" y="138370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4857398" y="152120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4738387" y="152120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4857262" y="1246144"/>
                <a:ext cx="60554" cy="6571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5"/>
            <p:cNvSpPr/>
            <p:nvPr/>
          </p:nvSpPr>
          <p:spPr>
            <a:xfrm>
              <a:off x="4026638" y="2053100"/>
              <a:ext cx="641676" cy="2641920"/>
            </a:xfrm>
            <a:custGeom>
              <a:avLst/>
              <a:gdLst/>
              <a:ahLst/>
              <a:cxnLst/>
              <a:rect l="l" t="t" r="r" b="b"/>
              <a:pathLst>
                <a:path w="51905" h="116551" extrusionOk="0">
                  <a:moveTo>
                    <a:pt x="1" y="1"/>
                  </a:moveTo>
                  <a:lnTo>
                    <a:pt x="2202" y="116551"/>
                  </a:lnTo>
                  <a:lnTo>
                    <a:pt x="51905" y="116551"/>
                  </a:lnTo>
                  <a:lnTo>
                    <a:pt x="519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026613" y="2039913"/>
              <a:ext cx="733200" cy="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5"/>
            <p:cNvGrpSpPr/>
            <p:nvPr/>
          </p:nvGrpSpPr>
          <p:grpSpPr>
            <a:xfrm>
              <a:off x="4167404" y="2222314"/>
              <a:ext cx="298600" cy="883532"/>
              <a:chOff x="4185716" y="2161314"/>
              <a:chExt cx="298600" cy="883532"/>
            </a:xfrm>
          </p:grpSpPr>
          <p:sp>
            <p:nvSpPr>
              <p:cNvPr id="72" name="Google Shape;72;p15"/>
              <p:cNvSpPr/>
              <p:nvPr/>
            </p:nvSpPr>
            <p:spPr>
              <a:xfrm>
                <a:off x="4304705" y="24363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304705" y="216131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423716" y="229881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423716" y="216131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4304705" y="229881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4423716" y="24363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423716" y="257380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04705" y="257380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185716" y="229881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4185716" y="216131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4185716" y="24363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4185716" y="257380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4304705" y="2979083"/>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4304705" y="270408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4423716" y="2841586"/>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4423716" y="270408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4304705" y="2841586"/>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4423716" y="2979083"/>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4185716" y="2841586"/>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4185716" y="270408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4185716" y="2979083"/>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5"/>
            <p:cNvSpPr/>
            <p:nvPr/>
          </p:nvSpPr>
          <p:spPr>
            <a:xfrm>
              <a:off x="3372124" y="4422269"/>
              <a:ext cx="35871" cy="250946"/>
            </a:xfrm>
            <a:custGeom>
              <a:avLst/>
              <a:gdLst/>
              <a:ahLst/>
              <a:cxnLst/>
              <a:rect l="l" t="t" r="r" b="b"/>
              <a:pathLst>
                <a:path w="1669" h="11676" extrusionOk="0">
                  <a:moveTo>
                    <a:pt x="1" y="0"/>
                  </a:moveTo>
                  <a:lnTo>
                    <a:pt x="1" y="11676"/>
                  </a:lnTo>
                  <a:lnTo>
                    <a:pt x="1669" y="11676"/>
                  </a:lnTo>
                  <a:lnTo>
                    <a:pt x="1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282515" y="4350574"/>
              <a:ext cx="588939" cy="89645"/>
            </a:xfrm>
            <a:custGeom>
              <a:avLst/>
              <a:gdLst/>
              <a:ahLst/>
              <a:cxnLst/>
              <a:rect l="l" t="t" r="r" b="b"/>
              <a:pathLst>
                <a:path w="36694" h="4171" extrusionOk="0">
                  <a:moveTo>
                    <a:pt x="0" y="1"/>
                  </a:moveTo>
                  <a:lnTo>
                    <a:pt x="0" y="4170"/>
                  </a:lnTo>
                  <a:lnTo>
                    <a:pt x="36693" y="4170"/>
                  </a:lnTo>
                  <a:lnTo>
                    <a:pt x="366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479668" y="4422269"/>
              <a:ext cx="35871" cy="250946"/>
            </a:xfrm>
            <a:custGeom>
              <a:avLst/>
              <a:gdLst/>
              <a:ahLst/>
              <a:cxnLst/>
              <a:rect l="l" t="t" r="r" b="b"/>
              <a:pathLst>
                <a:path w="1669" h="11676" extrusionOk="0">
                  <a:moveTo>
                    <a:pt x="0" y="0"/>
                  </a:moveTo>
                  <a:lnTo>
                    <a:pt x="0" y="11676"/>
                  </a:lnTo>
                  <a:lnTo>
                    <a:pt x="1668" y="11676"/>
                  </a:lnTo>
                  <a:lnTo>
                    <a:pt x="16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flipH="1">
              <a:off x="5812544" y="4117710"/>
              <a:ext cx="178801" cy="422602"/>
            </a:xfrm>
            <a:custGeom>
              <a:avLst/>
              <a:gdLst/>
              <a:ahLst/>
              <a:cxnLst/>
              <a:rect l="l" t="t" r="r" b="b"/>
              <a:pathLst>
                <a:path w="9174" h="21683" extrusionOk="0">
                  <a:moveTo>
                    <a:pt x="4570" y="0"/>
                  </a:moveTo>
                  <a:cubicBezTo>
                    <a:pt x="2035" y="0"/>
                    <a:pt x="0" y="2068"/>
                    <a:pt x="0" y="4604"/>
                  </a:cubicBezTo>
                  <a:lnTo>
                    <a:pt x="0" y="17113"/>
                  </a:lnTo>
                  <a:cubicBezTo>
                    <a:pt x="0" y="19614"/>
                    <a:pt x="2035" y="21683"/>
                    <a:pt x="4570" y="21683"/>
                  </a:cubicBezTo>
                  <a:cubicBezTo>
                    <a:pt x="7105" y="21683"/>
                    <a:pt x="9173" y="19614"/>
                    <a:pt x="9173" y="17113"/>
                  </a:cubicBezTo>
                  <a:lnTo>
                    <a:pt x="9173" y="4604"/>
                  </a:lnTo>
                  <a:cubicBezTo>
                    <a:pt x="9173" y="2068"/>
                    <a:pt x="7105" y="0"/>
                    <a:pt x="4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flipH="1">
              <a:off x="5896087" y="4345888"/>
              <a:ext cx="16274" cy="349144"/>
            </a:xfrm>
            <a:custGeom>
              <a:avLst/>
              <a:gdLst/>
              <a:ahLst/>
              <a:cxnLst/>
              <a:rect l="l" t="t" r="r" b="b"/>
              <a:pathLst>
                <a:path w="835" h="17914" extrusionOk="0">
                  <a:moveTo>
                    <a:pt x="434" y="1"/>
                  </a:moveTo>
                  <a:cubicBezTo>
                    <a:pt x="200" y="1"/>
                    <a:pt x="0" y="168"/>
                    <a:pt x="0" y="401"/>
                  </a:cubicBezTo>
                  <a:lnTo>
                    <a:pt x="0" y="17514"/>
                  </a:lnTo>
                  <a:cubicBezTo>
                    <a:pt x="0" y="17714"/>
                    <a:pt x="200" y="17914"/>
                    <a:pt x="434" y="17914"/>
                  </a:cubicBezTo>
                  <a:cubicBezTo>
                    <a:pt x="634" y="17914"/>
                    <a:pt x="834" y="17714"/>
                    <a:pt x="834" y="17514"/>
                  </a:cubicBezTo>
                  <a:lnTo>
                    <a:pt x="834" y="401"/>
                  </a:lnTo>
                  <a:cubicBezTo>
                    <a:pt x="834" y="168"/>
                    <a:pt x="634" y="1"/>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flipH="1">
              <a:off x="5532995" y="3874571"/>
              <a:ext cx="251635" cy="594250"/>
            </a:xfrm>
            <a:custGeom>
              <a:avLst/>
              <a:gdLst/>
              <a:ahLst/>
              <a:cxnLst/>
              <a:rect l="l" t="t" r="r" b="b"/>
              <a:pathLst>
                <a:path w="12911" h="30490" extrusionOk="0">
                  <a:moveTo>
                    <a:pt x="6472" y="1"/>
                  </a:moveTo>
                  <a:cubicBezTo>
                    <a:pt x="2870" y="1"/>
                    <a:pt x="1" y="2869"/>
                    <a:pt x="1" y="6439"/>
                  </a:cubicBezTo>
                  <a:lnTo>
                    <a:pt x="1" y="24051"/>
                  </a:lnTo>
                  <a:cubicBezTo>
                    <a:pt x="1" y="27620"/>
                    <a:pt x="2870" y="30489"/>
                    <a:pt x="6472" y="30489"/>
                  </a:cubicBezTo>
                  <a:cubicBezTo>
                    <a:pt x="10041" y="30489"/>
                    <a:pt x="12910" y="27620"/>
                    <a:pt x="12910" y="24051"/>
                  </a:cubicBezTo>
                  <a:lnTo>
                    <a:pt x="12910" y="6439"/>
                  </a:lnTo>
                  <a:cubicBezTo>
                    <a:pt x="12910" y="2869"/>
                    <a:pt x="10041" y="1"/>
                    <a:pt x="64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flipH="1">
              <a:off x="5647433" y="4197334"/>
              <a:ext cx="22764" cy="491518"/>
            </a:xfrm>
            <a:custGeom>
              <a:avLst/>
              <a:gdLst/>
              <a:ahLst/>
              <a:cxnLst/>
              <a:rect l="l" t="t" r="r" b="b"/>
              <a:pathLst>
                <a:path w="1168" h="25219" extrusionOk="0">
                  <a:moveTo>
                    <a:pt x="567" y="1"/>
                  </a:moveTo>
                  <a:cubicBezTo>
                    <a:pt x="234" y="1"/>
                    <a:pt x="0" y="268"/>
                    <a:pt x="0" y="601"/>
                  </a:cubicBezTo>
                  <a:lnTo>
                    <a:pt x="0" y="24619"/>
                  </a:lnTo>
                  <a:cubicBezTo>
                    <a:pt x="0" y="24952"/>
                    <a:pt x="234" y="25219"/>
                    <a:pt x="567" y="25219"/>
                  </a:cubicBezTo>
                  <a:cubicBezTo>
                    <a:pt x="901" y="25219"/>
                    <a:pt x="1168" y="24952"/>
                    <a:pt x="1168" y="24619"/>
                  </a:cubicBezTo>
                  <a:lnTo>
                    <a:pt x="1168" y="601"/>
                  </a:lnTo>
                  <a:cubicBezTo>
                    <a:pt x="1168" y="268"/>
                    <a:pt x="901" y="1"/>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4560736" y="1719712"/>
              <a:ext cx="492900" cy="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4560738" y="1758100"/>
              <a:ext cx="492815" cy="1922588"/>
            </a:xfrm>
            <a:custGeom>
              <a:avLst/>
              <a:gdLst/>
              <a:ahLst/>
              <a:cxnLst/>
              <a:rect l="l" t="t" r="r" b="b"/>
              <a:pathLst>
                <a:path w="9975" h="33358" extrusionOk="0">
                  <a:moveTo>
                    <a:pt x="1" y="0"/>
                  </a:moveTo>
                  <a:lnTo>
                    <a:pt x="1" y="33357"/>
                  </a:lnTo>
                  <a:lnTo>
                    <a:pt x="9975" y="33357"/>
                  </a:lnTo>
                  <a:lnTo>
                    <a:pt x="99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5"/>
            <p:cNvGrpSpPr/>
            <p:nvPr/>
          </p:nvGrpSpPr>
          <p:grpSpPr>
            <a:xfrm>
              <a:off x="4717925" y="1888592"/>
              <a:ext cx="178536" cy="478317"/>
              <a:chOff x="4736238" y="1827592"/>
              <a:chExt cx="178536" cy="478317"/>
            </a:xfrm>
          </p:grpSpPr>
          <p:sp>
            <p:nvSpPr>
              <p:cNvPr id="103" name="Google Shape;103;p15"/>
              <p:cNvSpPr/>
              <p:nvPr/>
            </p:nvSpPr>
            <p:spPr>
              <a:xfrm>
                <a:off x="4736374" y="196515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736361" y="210264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4736374" y="2240146"/>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4736238" y="1827592"/>
                <a:ext cx="60554" cy="6571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4854174" y="196515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4854174" y="210264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4854174" y="2240146"/>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4854038" y="1827592"/>
                <a:ext cx="60554" cy="6571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5"/>
            <p:cNvSpPr/>
            <p:nvPr/>
          </p:nvSpPr>
          <p:spPr>
            <a:xfrm>
              <a:off x="3679688" y="3244002"/>
              <a:ext cx="453171" cy="1450151"/>
            </a:xfrm>
            <a:custGeom>
              <a:avLst/>
              <a:gdLst/>
              <a:ahLst/>
              <a:cxnLst/>
              <a:rect l="l" t="t" r="r" b="b"/>
              <a:pathLst>
                <a:path w="81726" h="57409" extrusionOk="0">
                  <a:moveTo>
                    <a:pt x="0" y="0"/>
                  </a:moveTo>
                  <a:lnTo>
                    <a:pt x="0" y="57408"/>
                  </a:lnTo>
                  <a:lnTo>
                    <a:pt x="81725" y="57408"/>
                  </a:lnTo>
                  <a:lnTo>
                    <a:pt x="81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5"/>
            <p:cNvGrpSpPr/>
            <p:nvPr/>
          </p:nvGrpSpPr>
          <p:grpSpPr>
            <a:xfrm>
              <a:off x="3816468" y="3352664"/>
              <a:ext cx="179611" cy="1019478"/>
              <a:chOff x="3834780" y="3291664"/>
              <a:chExt cx="179611" cy="1019478"/>
            </a:xfrm>
          </p:grpSpPr>
          <p:sp>
            <p:nvSpPr>
              <p:cNvPr id="113" name="Google Shape;113;p15"/>
              <p:cNvSpPr/>
              <p:nvPr/>
            </p:nvSpPr>
            <p:spPr>
              <a:xfrm>
                <a:off x="3834780" y="356665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834780" y="329166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953791" y="342916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53791" y="329166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3834780" y="3429161"/>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53791" y="356665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953791" y="370415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834780" y="3704154"/>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834780" y="4107883"/>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3834780" y="383288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953791" y="3970386"/>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953791" y="383288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834780" y="3970386"/>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953791" y="4107883"/>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953791" y="424537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834780" y="424537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4759691" y="2531050"/>
              <a:ext cx="521896" cy="2142068"/>
            </a:xfrm>
            <a:custGeom>
              <a:avLst/>
              <a:gdLst/>
              <a:ahLst/>
              <a:cxnLst/>
              <a:rect l="l" t="t" r="r" b="b"/>
              <a:pathLst>
                <a:path w="16046" h="93868" extrusionOk="0">
                  <a:moveTo>
                    <a:pt x="1" y="0"/>
                  </a:moveTo>
                  <a:lnTo>
                    <a:pt x="1" y="93868"/>
                  </a:lnTo>
                  <a:lnTo>
                    <a:pt x="16046" y="93868"/>
                  </a:lnTo>
                  <a:lnTo>
                    <a:pt x="160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4759694" y="2510475"/>
              <a:ext cx="530700" cy="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15"/>
            <p:cNvGrpSpPr/>
            <p:nvPr/>
          </p:nvGrpSpPr>
          <p:grpSpPr>
            <a:xfrm>
              <a:off x="4875741" y="2619827"/>
              <a:ext cx="298600" cy="478253"/>
              <a:chOff x="4946354" y="2558827"/>
              <a:chExt cx="298600" cy="478253"/>
            </a:xfrm>
          </p:grpSpPr>
          <p:sp>
            <p:nvSpPr>
              <p:cNvPr id="132" name="Google Shape;132;p15"/>
              <p:cNvSpPr/>
              <p:nvPr/>
            </p:nvSpPr>
            <p:spPr>
              <a:xfrm>
                <a:off x="5065343" y="2833820"/>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5065343" y="2558827"/>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5184354" y="2696323"/>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5184354" y="2558827"/>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5065343" y="2696323"/>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5184354" y="2833820"/>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5184354" y="2971317"/>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5065343" y="2971317"/>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4946354" y="2696323"/>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4946354" y="2558827"/>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4946354" y="2833820"/>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4946354" y="2971317"/>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5"/>
            <p:cNvSpPr/>
            <p:nvPr/>
          </p:nvSpPr>
          <p:spPr>
            <a:xfrm>
              <a:off x="4835761" y="3460250"/>
              <a:ext cx="620505" cy="1233863"/>
            </a:xfrm>
            <a:custGeom>
              <a:avLst/>
              <a:gdLst/>
              <a:ahLst/>
              <a:cxnLst/>
              <a:rect l="l" t="t" r="r" b="b"/>
              <a:pathLst>
                <a:path w="81726" h="57409" extrusionOk="0">
                  <a:moveTo>
                    <a:pt x="0" y="0"/>
                  </a:moveTo>
                  <a:lnTo>
                    <a:pt x="0" y="57408"/>
                  </a:lnTo>
                  <a:lnTo>
                    <a:pt x="81725" y="57408"/>
                  </a:lnTo>
                  <a:lnTo>
                    <a:pt x="81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4835763" y="3458600"/>
              <a:ext cx="621300" cy="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5"/>
            <p:cNvGrpSpPr/>
            <p:nvPr/>
          </p:nvGrpSpPr>
          <p:grpSpPr>
            <a:xfrm>
              <a:off x="4953297" y="3578279"/>
              <a:ext cx="415238" cy="478317"/>
              <a:chOff x="4987134" y="3516054"/>
              <a:chExt cx="415238" cy="478317"/>
            </a:xfrm>
          </p:grpSpPr>
          <p:sp>
            <p:nvSpPr>
              <p:cNvPr id="147" name="Google Shape;147;p15"/>
              <p:cNvSpPr/>
              <p:nvPr/>
            </p:nvSpPr>
            <p:spPr>
              <a:xfrm>
                <a:off x="4987270" y="365361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4987270" y="379111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4987270" y="39286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4987134" y="3516054"/>
                <a:ext cx="60554" cy="6571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5105070" y="365361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5105070" y="379111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5105070" y="39286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5104934" y="3516054"/>
                <a:ext cx="60554" cy="6571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5223972" y="365361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5223972" y="379111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5223972" y="39286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5223836" y="3516054"/>
                <a:ext cx="60554" cy="6571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5341772" y="365361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5341772" y="379111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5341772" y="392860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5341636" y="3516054"/>
                <a:ext cx="60554" cy="6571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5"/>
            <p:cNvSpPr/>
            <p:nvPr/>
          </p:nvSpPr>
          <p:spPr>
            <a:xfrm>
              <a:off x="4232839" y="3699678"/>
              <a:ext cx="641659" cy="995124"/>
            </a:xfrm>
            <a:custGeom>
              <a:avLst/>
              <a:gdLst/>
              <a:ahLst/>
              <a:cxnLst/>
              <a:rect l="l" t="t" r="r" b="b"/>
              <a:pathLst>
                <a:path w="29855" h="46301" extrusionOk="0">
                  <a:moveTo>
                    <a:pt x="0" y="1"/>
                  </a:moveTo>
                  <a:lnTo>
                    <a:pt x="0" y="46301"/>
                  </a:lnTo>
                  <a:lnTo>
                    <a:pt x="29855" y="46301"/>
                  </a:lnTo>
                  <a:lnTo>
                    <a:pt x="298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4232837" y="3680600"/>
              <a:ext cx="641700" cy="3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5"/>
            <p:cNvGrpSpPr/>
            <p:nvPr/>
          </p:nvGrpSpPr>
          <p:grpSpPr>
            <a:xfrm>
              <a:off x="4342355" y="3825514"/>
              <a:ext cx="422674" cy="478253"/>
              <a:chOff x="3942855" y="3758002"/>
              <a:chExt cx="422674" cy="478253"/>
            </a:xfrm>
          </p:grpSpPr>
          <p:grpSp>
            <p:nvGrpSpPr>
              <p:cNvPr id="166" name="Google Shape;166;p15"/>
              <p:cNvGrpSpPr/>
              <p:nvPr/>
            </p:nvGrpSpPr>
            <p:grpSpPr>
              <a:xfrm>
                <a:off x="3942855" y="3758002"/>
                <a:ext cx="179611" cy="478253"/>
                <a:chOff x="4221080" y="2304102"/>
                <a:chExt cx="179611" cy="478253"/>
              </a:xfrm>
            </p:grpSpPr>
            <p:sp>
              <p:nvSpPr>
                <p:cNvPr id="167" name="Google Shape;167;p15"/>
                <p:cNvSpPr/>
                <p:nvPr/>
              </p:nvSpPr>
              <p:spPr>
                <a:xfrm>
                  <a:off x="4221080" y="257909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4221080" y="230410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4340091" y="244159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4340091" y="230410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4221080" y="244159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4340091" y="257909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4340091" y="271659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4221080" y="271659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5"/>
              <p:cNvGrpSpPr/>
              <p:nvPr/>
            </p:nvGrpSpPr>
            <p:grpSpPr>
              <a:xfrm>
                <a:off x="4185918" y="3758002"/>
                <a:ext cx="179611" cy="478253"/>
                <a:chOff x="4221080" y="2304102"/>
                <a:chExt cx="179611" cy="478253"/>
              </a:xfrm>
            </p:grpSpPr>
            <p:sp>
              <p:nvSpPr>
                <p:cNvPr id="176" name="Google Shape;176;p15"/>
                <p:cNvSpPr/>
                <p:nvPr/>
              </p:nvSpPr>
              <p:spPr>
                <a:xfrm>
                  <a:off x="4221080" y="257909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221080" y="230410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340091" y="244159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340091" y="230410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221080" y="2441598"/>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4340091" y="257909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4340091" y="271659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4221080" y="271659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3"/>
        <p:cNvGrpSpPr/>
        <p:nvPr/>
      </p:nvGrpSpPr>
      <p:grpSpPr>
        <a:xfrm>
          <a:off x="0" y="0"/>
          <a:ext cx="0" cy="0"/>
          <a:chOff x="0" y="0"/>
          <a:chExt cx="0" cy="0"/>
        </a:xfrm>
      </p:grpSpPr>
      <p:sp>
        <p:nvSpPr>
          <p:cNvPr id="5394" name="Google Shape;5394;p37"/>
          <p:cNvSpPr txBox="1">
            <a:spLocks noGrp="1"/>
          </p:cNvSpPr>
          <p:nvPr>
            <p:ph type="title"/>
          </p:nvPr>
        </p:nvSpPr>
        <p:spPr>
          <a:xfrm>
            <a:off x="3149400" y="411475"/>
            <a:ext cx="28452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Dataset </a:t>
            </a:r>
            <a:r>
              <a:rPr lang="en-SG" dirty="0" err="1"/>
              <a:t>Preprocessing</a:t>
            </a:r>
            <a:endParaRPr dirty="0"/>
          </a:p>
        </p:txBody>
      </p:sp>
      <p:grpSp>
        <p:nvGrpSpPr>
          <p:cNvPr id="5395" name="Google Shape;5395;p37"/>
          <p:cNvGrpSpPr/>
          <p:nvPr/>
        </p:nvGrpSpPr>
        <p:grpSpPr>
          <a:xfrm>
            <a:off x="2513436" y="2864091"/>
            <a:ext cx="5699958" cy="1122671"/>
            <a:chOff x="2743200" y="3284691"/>
            <a:chExt cx="5699958" cy="1122671"/>
          </a:xfrm>
        </p:grpSpPr>
        <p:sp>
          <p:nvSpPr>
            <p:cNvPr id="5396" name="Google Shape;5396;p37"/>
            <p:cNvSpPr/>
            <p:nvPr/>
          </p:nvSpPr>
          <p:spPr>
            <a:xfrm>
              <a:off x="2743200" y="3284691"/>
              <a:ext cx="1295985" cy="735434"/>
            </a:xfrm>
            <a:custGeom>
              <a:avLst/>
              <a:gdLst/>
              <a:ahLst/>
              <a:cxnLst/>
              <a:rect l="l" t="t" r="r" b="b"/>
              <a:pathLst>
                <a:path w="57947" h="8027" extrusionOk="0">
                  <a:moveTo>
                    <a:pt x="1" y="1"/>
                  </a:moveTo>
                  <a:lnTo>
                    <a:pt x="1" y="8027"/>
                  </a:lnTo>
                  <a:lnTo>
                    <a:pt x="57947" y="8027"/>
                  </a:lnTo>
                  <a:lnTo>
                    <a:pt x="57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7"/>
            <p:cNvSpPr/>
            <p:nvPr/>
          </p:nvSpPr>
          <p:spPr>
            <a:xfrm>
              <a:off x="4212200" y="3418125"/>
              <a:ext cx="4193901" cy="989226"/>
            </a:xfrm>
            <a:custGeom>
              <a:avLst/>
              <a:gdLst/>
              <a:ahLst/>
              <a:cxnLst/>
              <a:rect l="l" t="t" r="r" b="b"/>
              <a:pathLst>
                <a:path w="51030" h="12011" extrusionOk="0">
                  <a:moveTo>
                    <a:pt x="1" y="1"/>
                  </a:moveTo>
                  <a:lnTo>
                    <a:pt x="1" y="12011"/>
                  </a:lnTo>
                  <a:lnTo>
                    <a:pt x="51030" y="12011"/>
                  </a:lnTo>
                  <a:lnTo>
                    <a:pt x="510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37"/>
            <p:cNvGrpSpPr/>
            <p:nvPr/>
          </p:nvGrpSpPr>
          <p:grpSpPr>
            <a:xfrm>
              <a:off x="4039200" y="3284700"/>
              <a:ext cx="173450" cy="1122662"/>
              <a:chOff x="4039200" y="3284700"/>
              <a:chExt cx="173450" cy="1122662"/>
            </a:xfrm>
          </p:grpSpPr>
          <p:sp>
            <p:nvSpPr>
              <p:cNvPr id="5399" name="Google Shape;5399;p37"/>
              <p:cNvSpPr/>
              <p:nvPr/>
            </p:nvSpPr>
            <p:spPr>
              <a:xfrm>
                <a:off x="4039200" y="3284725"/>
                <a:ext cx="173450" cy="928780"/>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7"/>
              <p:cNvSpPr/>
              <p:nvPr/>
            </p:nvSpPr>
            <p:spPr>
              <a:xfrm>
                <a:off x="4039200" y="3284700"/>
                <a:ext cx="173450" cy="928780"/>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rgbClr val="41414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7"/>
              <p:cNvSpPr/>
              <p:nvPr/>
            </p:nvSpPr>
            <p:spPr>
              <a:xfrm>
                <a:off x="4039200" y="3466300"/>
                <a:ext cx="172997" cy="941062"/>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7"/>
              <p:cNvSpPr/>
              <p:nvPr/>
            </p:nvSpPr>
            <p:spPr>
              <a:xfrm>
                <a:off x="4039200" y="3466275"/>
                <a:ext cx="172997" cy="941062"/>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rgbClr val="41414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37"/>
            <p:cNvGrpSpPr/>
            <p:nvPr/>
          </p:nvGrpSpPr>
          <p:grpSpPr>
            <a:xfrm>
              <a:off x="2743213" y="3528928"/>
              <a:ext cx="5699945" cy="579306"/>
              <a:chOff x="2743213" y="3528928"/>
              <a:chExt cx="5699945" cy="579306"/>
            </a:xfrm>
          </p:grpSpPr>
          <p:sp>
            <p:nvSpPr>
              <p:cNvPr id="5404" name="Google Shape;5404;p37"/>
              <p:cNvSpPr txBox="1"/>
              <p:nvPr/>
            </p:nvSpPr>
            <p:spPr>
              <a:xfrm flipH="1">
                <a:off x="2743213" y="3528928"/>
                <a:ext cx="1296000"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dirty="0">
                    <a:solidFill>
                      <a:srgbClr val="FFFFFF"/>
                    </a:solidFill>
                    <a:latin typeface="Fira Sans Extra Condensed"/>
                    <a:ea typeface="Fira Sans Extra Condensed"/>
                    <a:cs typeface="Fira Sans Extra Condensed"/>
                    <a:sym typeface="Fira Sans Extra Condensed"/>
                  </a:rPr>
                  <a:t>Smoothed temperature data</a:t>
                </a:r>
              </a:p>
            </p:txBody>
          </p:sp>
          <p:grpSp>
            <p:nvGrpSpPr>
              <p:cNvPr id="5405" name="Google Shape;5405;p37"/>
              <p:cNvGrpSpPr/>
              <p:nvPr/>
            </p:nvGrpSpPr>
            <p:grpSpPr>
              <a:xfrm>
                <a:off x="4174688" y="3687634"/>
                <a:ext cx="4268470" cy="420600"/>
                <a:chOff x="4222675" y="3677645"/>
                <a:chExt cx="4268470" cy="420600"/>
              </a:xfrm>
            </p:grpSpPr>
            <p:sp>
              <p:nvSpPr>
                <p:cNvPr id="5406" name="Google Shape;5406;p37"/>
                <p:cNvSpPr txBox="1"/>
                <p:nvPr/>
              </p:nvSpPr>
              <p:spPr>
                <a:xfrm flipH="1">
                  <a:off x="4222675" y="3677645"/>
                  <a:ext cx="4268470" cy="420600"/>
                </a:xfrm>
                <a:prstGeom prst="rect">
                  <a:avLst/>
                </a:prstGeom>
                <a:noFill/>
                <a:ln>
                  <a:noFill/>
                </a:ln>
              </p:spPr>
              <p:txBody>
                <a:bodyPr spcFirstLastPara="1" wrap="square" lIns="91425" tIns="91425" rIns="91425" bIns="91425" anchor="ctr" anchorCtr="0">
                  <a:noAutofit/>
                </a:bodyPr>
                <a:lstStyle/>
                <a:p>
                  <a:pPr marL="914400" lvl="2" indent="0">
                    <a:buFont typeface="Arial"/>
                    <a:buNone/>
                  </a:pPr>
                  <a:r>
                    <a:rPr lang="en-US" sz="1200" b="1" dirty="0">
                      <a:solidFill>
                        <a:srgbClr val="24292F"/>
                      </a:solidFill>
                      <a:latin typeface="-apple-system"/>
                      <a:sym typeface="Fira Sans"/>
                    </a:rPr>
                    <a:t>Rolling averages are useful for finding long-term trends otherwise disguised by occasional fluctuations</a:t>
                  </a:r>
                </a:p>
              </p:txBody>
            </p:sp>
            <p:grpSp>
              <p:nvGrpSpPr>
                <p:cNvPr id="5407" name="Google Shape;5407;p37"/>
                <p:cNvGrpSpPr/>
                <p:nvPr/>
              </p:nvGrpSpPr>
              <p:grpSpPr>
                <a:xfrm>
                  <a:off x="4761565" y="3767550"/>
                  <a:ext cx="289401" cy="269798"/>
                  <a:chOff x="5315078" y="3789750"/>
                  <a:chExt cx="289401" cy="269798"/>
                </a:xfrm>
              </p:grpSpPr>
              <p:sp>
                <p:nvSpPr>
                  <p:cNvPr id="5408" name="Google Shape;5408;p37"/>
                  <p:cNvSpPr/>
                  <p:nvPr/>
                </p:nvSpPr>
                <p:spPr>
                  <a:xfrm>
                    <a:off x="5456355" y="3963530"/>
                    <a:ext cx="139810" cy="96019"/>
                  </a:xfrm>
                  <a:custGeom>
                    <a:avLst/>
                    <a:gdLst/>
                    <a:ahLst/>
                    <a:cxnLst/>
                    <a:rect l="l" t="t" r="r" b="b"/>
                    <a:pathLst>
                      <a:path w="2573" h="1767" extrusionOk="0">
                        <a:moveTo>
                          <a:pt x="2573" y="84"/>
                        </a:moveTo>
                        <a:lnTo>
                          <a:pt x="2562" y="104"/>
                        </a:lnTo>
                        <a:lnTo>
                          <a:pt x="2562" y="104"/>
                        </a:lnTo>
                        <a:cubicBezTo>
                          <a:pt x="2570" y="91"/>
                          <a:pt x="2573" y="84"/>
                          <a:pt x="2573" y="84"/>
                        </a:cubicBezTo>
                        <a:close/>
                        <a:moveTo>
                          <a:pt x="668" y="1"/>
                        </a:moveTo>
                        <a:lnTo>
                          <a:pt x="0" y="877"/>
                        </a:lnTo>
                        <a:lnTo>
                          <a:pt x="668" y="1766"/>
                        </a:lnTo>
                        <a:lnTo>
                          <a:pt x="668" y="1502"/>
                        </a:lnTo>
                        <a:lnTo>
                          <a:pt x="1196" y="1502"/>
                        </a:lnTo>
                        <a:cubicBezTo>
                          <a:pt x="1196" y="1502"/>
                          <a:pt x="1794" y="1502"/>
                          <a:pt x="1947" y="1238"/>
                        </a:cubicBezTo>
                        <a:lnTo>
                          <a:pt x="2562" y="104"/>
                        </a:lnTo>
                        <a:lnTo>
                          <a:pt x="2562" y="104"/>
                        </a:lnTo>
                        <a:cubicBezTo>
                          <a:pt x="2521" y="168"/>
                          <a:pt x="2346" y="363"/>
                          <a:pt x="1736" y="363"/>
                        </a:cubicBezTo>
                        <a:cubicBezTo>
                          <a:pt x="1719" y="363"/>
                          <a:pt x="1701" y="362"/>
                          <a:pt x="1683" y="362"/>
                        </a:cubicBezTo>
                        <a:lnTo>
                          <a:pt x="668" y="362"/>
                        </a:lnTo>
                        <a:lnTo>
                          <a:pt x="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7"/>
                  <p:cNvSpPr/>
                  <p:nvPr/>
                </p:nvSpPr>
                <p:spPr>
                  <a:xfrm>
                    <a:off x="5523570" y="3898539"/>
                    <a:ext cx="80909" cy="78739"/>
                  </a:xfrm>
                  <a:custGeom>
                    <a:avLst/>
                    <a:gdLst/>
                    <a:ahLst/>
                    <a:cxnLst/>
                    <a:rect l="l" t="t" r="r" b="b"/>
                    <a:pathLst>
                      <a:path w="1489" h="1449" extrusionOk="0">
                        <a:moveTo>
                          <a:pt x="988" y="1"/>
                        </a:moveTo>
                        <a:lnTo>
                          <a:pt x="1" y="571"/>
                        </a:lnTo>
                        <a:lnTo>
                          <a:pt x="501" y="1433"/>
                        </a:lnTo>
                        <a:cubicBezTo>
                          <a:pt x="563" y="1444"/>
                          <a:pt x="624" y="1449"/>
                          <a:pt x="684" y="1449"/>
                        </a:cubicBezTo>
                        <a:cubicBezTo>
                          <a:pt x="853" y="1449"/>
                          <a:pt x="1015" y="1407"/>
                          <a:pt x="1169" y="1336"/>
                        </a:cubicBezTo>
                        <a:cubicBezTo>
                          <a:pt x="1405" y="1169"/>
                          <a:pt x="1489" y="863"/>
                          <a:pt x="1349" y="613"/>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7"/>
                  <p:cNvSpPr/>
                  <p:nvPr/>
                </p:nvSpPr>
                <p:spPr>
                  <a:xfrm>
                    <a:off x="5315078" y="3882672"/>
                    <a:ext cx="100524" cy="142860"/>
                  </a:xfrm>
                  <a:custGeom>
                    <a:avLst/>
                    <a:gdLst/>
                    <a:ahLst/>
                    <a:cxnLst/>
                    <a:rect l="l" t="t" r="r" b="b"/>
                    <a:pathLst>
                      <a:path w="1850" h="2629" extrusionOk="0">
                        <a:moveTo>
                          <a:pt x="1432" y="1"/>
                        </a:moveTo>
                        <a:lnTo>
                          <a:pt x="334" y="126"/>
                        </a:lnTo>
                        <a:lnTo>
                          <a:pt x="570" y="265"/>
                        </a:lnTo>
                        <a:lnTo>
                          <a:pt x="306" y="724"/>
                        </a:lnTo>
                        <a:cubicBezTo>
                          <a:pt x="306" y="724"/>
                          <a:pt x="0" y="1238"/>
                          <a:pt x="139" y="1502"/>
                        </a:cubicBezTo>
                        <a:lnTo>
                          <a:pt x="820" y="2605"/>
                        </a:lnTo>
                        <a:lnTo>
                          <a:pt x="820" y="2605"/>
                        </a:lnTo>
                        <a:cubicBezTo>
                          <a:pt x="781" y="2529"/>
                          <a:pt x="699" y="2264"/>
                          <a:pt x="1043" y="1725"/>
                        </a:cubicBezTo>
                        <a:lnTo>
                          <a:pt x="1544" y="849"/>
                        </a:lnTo>
                        <a:lnTo>
                          <a:pt x="1849" y="1030"/>
                        </a:lnTo>
                        <a:lnTo>
                          <a:pt x="1432" y="1"/>
                        </a:lnTo>
                        <a:close/>
                        <a:moveTo>
                          <a:pt x="820" y="2605"/>
                        </a:moveTo>
                        <a:lnTo>
                          <a:pt x="820" y="2605"/>
                        </a:lnTo>
                        <a:cubicBezTo>
                          <a:pt x="828" y="2621"/>
                          <a:pt x="834" y="2629"/>
                          <a:pt x="834" y="2629"/>
                        </a:cubicBezTo>
                        <a:lnTo>
                          <a:pt x="820" y="26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7"/>
                  <p:cNvSpPr/>
                  <p:nvPr/>
                </p:nvSpPr>
                <p:spPr>
                  <a:xfrm>
                    <a:off x="5361917" y="3982440"/>
                    <a:ext cx="68031" cy="62763"/>
                  </a:xfrm>
                  <a:custGeom>
                    <a:avLst/>
                    <a:gdLst/>
                    <a:ahLst/>
                    <a:cxnLst/>
                    <a:rect l="l" t="t" r="r" b="b"/>
                    <a:pathLst>
                      <a:path w="1252" h="1155" extrusionOk="0">
                        <a:moveTo>
                          <a:pt x="250" y="0"/>
                        </a:moveTo>
                        <a:cubicBezTo>
                          <a:pt x="111" y="181"/>
                          <a:pt x="14" y="389"/>
                          <a:pt x="0" y="626"/>
                        </a:cubicBezTo>
                        <a:cubicBezTo>
                          <a:pt x="14" y="918"/>
                          <a:pt x="250" y="1140"/>
                          <a:pt x="542" y="1154"/>
                        </a:cubicBezTo>
                        <a:lnTo>
                          <a:pt x="1252" y="1140"/>
                        </a:lnTo>
                        <a:lnTo>
                          <a:pt x="12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7"/>
                  <p:cNvSpPr/>
                  <p:nvPr/>
                </p:nvSpPr>
                <p:spPr>
                  <a:xfrm>
                    <a:off x="5432935" y="3789750"/>
                    <a:ext cx="129215" cy="102811"/>
                  </a:xfrm>
                  <a:custGeom>
                    <a:avLst/>
                    <a:gdLst/>
                    <a:ahLst/>
                    <a:cxnLst/>
                    <a:rect l="l" t="t" r="r" b="b"/>
                    <a:pathLst>
                      <a:path w="2378" h="1892" extrusionOk="0">
                        <a:moveTo>
                          <a:pt x="0" y="1"/>
                        </a:moveTo>
                        <a:cubicBezTo>
                          <a:pt x="0" y="1"/>
                          <a:pt x="348" y="1"/>
                          <a:pt x="654" y="654"/>
                        </a:cubicBezTo>
                        <a:lnTo>
                          <a:pt x="1126" y="1544"/>
                        </a:lnTo>
                        <a:lnTo>
                          <a:pt x="807" y="1725"/>
                        </a:lnTo>
                        <a:lnTo>
                          <a:pt x="1905" y="1892"/>
                        </a:lnTo>
                        <a:lnTo>
                          <a:pt x="2378" y="890"/>
                        </a:lnTo>
                        <a:lnTo>
                          <a:pt x="2378" y="890"/>
                        </a:lnTo>
                        <a:lnTo>
                          <a:pt x="2141" y="1016"/>
                        </a:lnTo>
                        <a:lnTo>
                          <a:pt x="1891" y="557"/>
                        </a:lnTo>
                        <a:cubicBezTo>
                          <a:pt x="1891" y="557"/>
                          <a:pt x="1613" y="28"/>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7"/>
                  <p:cNvSpPr/>
                  <p:nvPr/>
                </p:nvSpPr>
                <p:spPr>
                  <a:xfrm>
                    <a:off x="5379250" y="3792141"/>
                    <a:ext cx="81669" cy="79282"/>
                  </a:xfrm>
                  <a:custGeom>
                    <a:avLst/>
                    <a:gdLst/>
                    <a:ahLst/>
                    <a:cxnLst/>
                    <a:rect l="l" t="t" r="r" b="b"/>
                    <a:pathLst>
                      <a:path w="1503" h="1459" extrusionOk="0">
                        <a:moveTo>
                          <a:pt x="841" y="0"/>
                        </a:moveTo>
                        <a:cubicBezTo>
                          <a:pt x="663" y="0"/>
                          <a:pt x="488" y="90"/>
                          <a:pt x="376" y="249"/>
                        </a:cubicBezTo>
                        <a:lnTo>
                          <a:pt x="1" y="846"/>
                        </a:lnTo>
                        <a:lnTo>
                          <a:pt x="974" y="1458"/>
                        </a:lnTo>
                        <a:lnTo>
                          <a:pt x="1503" y="610"/>
                        </a:lnTo>
                        <a:cubicBezTo>
                          <a:pt x="1419" y="388"/>
                          <a:pt x="1280" y="207"/>
                          <a:pt x="1099" y="68"/>
                        </a:cubicBezTo>
                        <a:cubicBezTo>
                          <a:pt x="1017" y="22"/>
                          <a:pt x="928"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14" name="Google Shape;5414;p37"/>
          <p:cNvGrpSpPr/>
          <p:nvPr/>
        </p:nvGrpSpPr>
        <p:grpSpPr>
          <a:xfrm>
            <a:off x="939286" y="1395024"/>
            <a:ext cx="1296010" cy="3132059"/>
            <a:chOff x="1169050" y="1815625"/>
            <a:chExt cx="1296010" cy="2211592"/>
          </a:xfrm>
        </p:grpSpPr>
        <p:sp>
          <p:nvSpPr>
            <p:cNvPr id="5415" name="Google Shape;5415;p37"/>
            <p:cNvSpPr/>
            <p:nvPr/>
          </p:nvSpPr>
          <p:spPr>
            <a:xfrm>
              <a:off x="1169075" y="1815625"/>
              <a:ext cx="1295985" cy="735434"/>
            </a:xfrm>
            <a:custGeom>
              <a:avLst/>
              <a:gdLst/>
              <a:ahLst/>
              <a:cxnLst/>
              <a:rect l="l" t="t" r="r" b="b"/>
              <a:pathLst>
                <a:path w="57947" h="8027" extrusionOk="0">
                  <a:moveTo>
                    <a:pt x="1" y="1"/>
                  </a:moveTo>
                  <a:lnTo>
                    <a:pt x="1" y="8027"/>
                  </a:lnTo>
                  <a:lnTo>
                    <a:pt x="57947" y="8027"/>
                  </a:lnTo>
                  <a:lnTo>
                    <a:pt x="579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7"/>
            <p:cNvSpPr/>
            <p:nvPr/>
          </p:nvSpPr>
          <p:spPr>
            <a:xfrm>
              <a:off x="1169075" y="2551041"/>
              <a:ext cx="1295985" cy="735434"/>
            </a:xfrm>
            <a:custGeom>
              <a:avLst/>
              <a:gdLst/>
              <a:ahLst/>
              <a:cxnLst/>
              <a:rect l="l" t="t" r="r" b="b"/>
              <a:pathLst>
                <a:path w="57947" h="8027" extrusionOk="0">
                  <a:moveTo>
                    <a:pt x="1" y="1"/>
                  </a:moveTo>
                  <a:lnTo>
                    <a:pt x="1" y="8027"/>
                  </a:lnTo>
                  <a:lnTo>
                    <a:pt x="57947" y="8027"/>
                  </a:lnTo>
                  <a:lnTo>
                    <a:pt x="579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7"/>
            <p:cNvSpPr/>
            <p:nvPr/>
          </p:nvSpPr>
          <p:spPr>
            <a:xfrm>
              <a:off x="1169050" y="3284700"/>
              <a:ext cx="1295985" cy="735434"/>
            </a:xfrm>
            <a:custGeom>
              <a:avLst/>
              <a:gdLst/>
              <a:ahLst/>
              <a:cxnLst/>
              <a:rect l="l" t="t" r="r" b="b"/>
              <a:pathLst>
                <a:path w="57947" h="8027" extrusionOk="0">
                  <a:moveTo>
                    <a:pt x="1" y="1"/>
                  </a:moveTo>
                  <a:lnTo>
                    <a:pt x="1" y="8027"/>
                  </a:lnTo>
                  <a:lnTo>
                    <a:pt x="57947" y="8027"/>
                  </a:lnTo>
                  <a:lnTo>
                    <a:pt x="57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8" name="Google Shape;5418;p37"/>
            <p:cNvGrpSpPr/>
            <p:nvPr/>
          </p:nvGrpSpPr>
          <p:grpSpPr>
            <a:xfrm>
              <a:off x="1413975" y="2100275"/>
              <a:ext cx="806200" cy="1926942"/>
              <a:chOff x="1413975" y="2100275"/>
              <a:chExt cx="806200" cy="1926942"/>
            </a:xfrm>
          </p:grpSpPr>
          <p:sp>
            <p:nvSpPr>
              <p:cNvPr id="5419" name="Google Shape;5419;p37"/>
              <p:cNvSpPr/>
              <p:nvPr/>
            </p:nvSpPr>
            <p:spPr>
              <a:xfrm>
                <a:off x="1413975" y="2100275"/>
                <a:ext cx="1734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7"/>
              <p:cNvSpPr/>
              <p:nvPr/>
            </p:nvSpPr>
            <p:spPr>
              <a:xfrm>
                <a:off x="1730375" y="2100275"/>
                <a:ext cx="1734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7"/>
              <p:cNvSpPr/>
              <p:nvPr/>
            </p:nvSpPr>
            <p:spPr>
              <a:xfrm>
                <a:off x="2046775" y="2100275"/>
                <a:ext cx="1734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7"/>
              <p:cNvSpPr/>
              <p:nvPr/>
            </p:nvSpPr>
            <p:spPr>
              <a:xfrm>
                <a:off x="1688825" y="3528917"/>
                <a:ext cx="256500" cy="49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3" name="Google Shape;5423;p37"/>
          <p:cNvGrpSpPr/>
          <p:nvPr/>
        </p:nvGrpSpPr>
        <p:grpSpPr>
          <a:xfrm>
            <a:off x="2513435" y="1019475"/>
            <a:ext cx="5835941" cy="1113941"/>
            <a:chOff x="2743200" y="1440075"/>
            <a:chExt cx="5835941" cy="1113941"/>
          </a:xfrm>
        </p:grpSpPr>
        <p:sp>
          <p:nvSpPr>
            <p:cNvPr id="5424" name="Google Shape;5424;p37"/>
            <p:cNvSpPr/>
            <p:nvPr/>
          </p:nvSpPr>
          <p:spPr>
            <a:xfrm>
              <a:off x="4212225" y="1440075"/>
              <a:ext cx="4193901" cy="989226"/>
            </a:xfrm>
            <a:custGeom>
              <a:avLst/>
              <a:gdLst/>
              <a:ahLst/>
              <a:cxnLst/>
              <a:rect l="l" t="t" r="r" b="b"/>
              <a:pathLst>
                <a:path w="51030" h="12011" extrusionOk="0">
                  <a:moveTo>
                    <a:pt x="1" y="1"/>
                  </a:moveTo>
                  <a:lnTo>
                    <a:pt x="1" y="12011"/>
                  </a:lnTo>
                  <a:lnTo>
                    <a:pt x="51030" y="12011"/>
                  </a:lnTo>
                  <a:lnTo>
                    <a:pt x="510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7"/>
            <p:cNvSpPr/>
            <p:nvPr/>
          </p:nvSpPr>
          <p:spPr>
            <a:xfrm>
              <a:off x="2743225" y="1815625"/>
              <a:ext cx="1295985" cy="735434"/>
            </a:xfrm>
            <a:custGeom>
              <a:avLst/>
              <a:gdLst/>
              <a:ahLst/>
              <a:cxnLst/>
              <a:rect l="l" t="t" r="r" b="b"/>
              <a:pathLst>
                <a:path w="57947" h="8027" extrusionOk="0">
                  <a:moveTo>
                    <a:pt x="1" y="1"/>
                  </a:moveTo>
                  <a:lnTo>
                    <a:pt x="1" y="8027"/>
                  </a:lnTo>
                  <a:lnTo>
                    <a:pt x="57947" y="8027"/>
                  </a:lnTo>
                  <a:lnTo>
                    <a:pt x="579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37"/>
            <p:cNvGrpSpPr/>
            <p:nvPr/>
          </p:nvGrpSpPr>
          <p:grpSpPr>
            <a:xfrm>
              <a:off x="2743200" y="1795577"/>
              <a:ext cx="5835941" cy="512244"/>
              <a:chOff x="2743200" y="1795577"/>
              <a:chExt cx="5835941" cy="512244"/>
            </a:xfrm>
          </p:grpSpPr>
          <p:sp>
            <p:nvSpPr>
              <p:cNvPr id="5427" name="Google Shape;5427;p37"/>
              <p:cNvSpPr txBox="1"/>
              <p:nvPr/>
            </p:nvSpPr>
            <p:spPr>
              <a:xfrm flipH="1">
                <a:off x="2743200" y="2060021"/>
                <a:ext cx="1296000"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Fira Sans Extra Condensed"/>
                    <a:ea typeface="Fira Sans Extra Condensed"/>
                    <a:cs typeface="Fira Sans Extra Condensed"/>
                    <a:sym typeface="Fira Sans Extra Condensed"/>
                  </a:rPr>
                  <a:t>Missing Data</a:t>
                </a:r>
                <a:endParaRPr sz="1800" dirty="0">
                  <a:solidFill>
                    <a:srgbClr val="FFFFFF"/>
                  </a:solidFill>
                  <a:latin typeface="Fira Sans Extra Condensed"/>
                  <a:ea typeface="Fira Sans Extra Condensed"/>
                  <a:cs typeface="Fira Sans Extra Condensed"/>
                  <a:sym typeface="Fira Sans Extra Condensed"/>
                </a:endParaRPr>
              </a:p>
            </p:txBody>
          </p:sp>
          <p:grpSp>
            <p:nvGrpSpPr>
              <p:cNvPr id="5428" name="Google Shape;5428;p37"/>
              <p:cNvGrpSpPr/>
              <p:nvPr/>
            </p:nvGrpSpPr>
            <p:grpSpPr>
              <a:xfrm>
                <a:off x="4235483" y="1795577"/>
                <a:ext cx="4343658" cy="420600"/>
                <a:chOff x="4239519" y="1847239"/>
                <a:chExt cx="4343658" cy="420600"/>
              </a:xfrm>
            </p:grpSpPr>
            <p:sp>
              <p:nvSpPr>
                <p:cNvPr id="5429" name="Google Shape;5429;p37"/>
                <p:cNvSpPr txBox="1"/>
                <p:nvPr/>
              </p:nvSpPr>
              <p:spPr>
                <a:xfrm flipH="1">
                  <a:off x="4239519" y="1847239"/>
                  <a:ext cx="4343658" cy="420600"/>
                </a:xfrm>
                <a:prstGeom prst="rect">
                  <a:avLst/>
                </a:prstGeom>
                <a:noFill/>
                <a:ln>
                  <a:noFill/>
                </a:ln>
              </p:spPr>
              <p:txBody>
                <a:bodyPr spcFirstLastPara="1" wrap="square" lIns="91425" tIns="91425" rIns="91425" bIns="91425" anchor="ctr" anchorCtr="0">
                  <a:noAutofit/>
                </a:bodyPr>
                <a:lstStyle/>
                <a:p>
                  <a:pPr marL="914400" lvl="2"/>
                  <a:r>
                    <a:rPr lang="en-US" sz="1200" b="1" i="0" dirty="0">
                      <a:solidFill>
                        <a:srgbClr val="24292F"/>
                      </a:solidFill>
                      <a:effectLst/>
                      <a:latin typeface="-apple-system"/>
                    </a:rPr>
                    <a:t>Filling in missing temperature data with linear interpolation is a simple but effective approach to improve model performance</a:t>
                  </a:r>
                </a:p>
              </p:txBody>
            </p:sp>
            <p:grpSp>
              <p:nvGrpSpPr>
                <p:cNvPr id="5430" name="Google Shape;5430;p37"/>
                <p:cNvGrpSpPr/>
                <p:nvPr/>
              </p:nvGrpSpPr>
              <p:grpSpPr>
                <a:xfrm>
                  <a:off x="4701654" y="1854103"/>
                  <a:ext cx="302396" cy="262803"/>
                  <a:chOff x="4981342" y="1876303"/>
                  <a:chExt cx="302396" cy="262803"/>
                </a:xfrm>
              </p:grpSpPr>
              <p:sp>
                <p:nvSpPr>
                  <p:cNvPr id="5431" name="Google Shape;5431;p37"/>
                  <p:cNvSpPr/>
                  <p:nvPr/>
                </p:nvSpPr>
                <p:spPr>
                  <a:xfrm>
                    <a:off x="4981342" y="1956372"/>
                    <a:ext cx="198907" cy="170634"/>
                  </a:xfrm>
                  <a:custGeom>
                    <a:avLst/>
                    <a:gdLst/>
                    <a:ahLst/>
                    <a:cxnLst/>
                    <a:rect l="l" t="t" r="r" b="b"/>
                    <a:pathLst>
                      <a:path w="4784" h="4104" extrusionOk="0">
                        <a:moveTo>
                          <a:pt x="2733" y="1301"/>
                        </a:moveTo>
                        <a:cubicBezTo>
                          <a:pt x="3114" y="1301"/>
                          <a:pt x="3476" y="1593"/>
                          <a:pt x="3476" y="2044"/>
                        </a:cubicBezTo>
                        <a:cubicBezTo>
                          <a:pt x="3490" y="2462"/>
                          <a:pt x="3156" y="2795"/>
                          <a:pt x="2739" y="2795"/>
                        </a:cubicBezTo>
                        <a:lnTo>
                          <a:pt x="2739" y="2781"/>
                        </a:lnTo>
                        <a:cubicBezTo>
                          <a:pt x="2072" y="2781"/>
                          <a:pt x="1752" y="1989"/>
                          <a:pt x="2211" y="1516"/>
                        </a:cubicBezTo>
                        <a:cubicBezTo>
                          <a:pt x="2364" y="1368"/>
                          <a:pt x="2550" y="1301"/>
                          <a:pt x="2733" y="1301"/>
                        </a:cubicBezTo>
                        <a:close/>
                        <a:moveTo>
                          <a:pt x="2739" y="1"/>
                        </a:moveTo>
                        <a:cubicBezTo>
                          <a:pt x="918" y="1"/>
                          <a:pt x="0" y="2211"/>
                          <a:pt x="1293" y="3504"/>
                        </a:cubicBezTo>
                        <a:cubicBezTo>
                          <a:pt x="1711" y="3918"/>
                          <a:pt x="2224" y="4103"/>
                          <a:pt x="2726" y="4103"/>
                        </a:cubicBezTo>
                        <a:cubicBezTo>
                          <a:pt x="3777" y="4103"/>
                          <a:pt x="4783" y="3291"/>
                          <a:pt x="4783" y="2058"/>
                        </a:cubicBezTo>
                        <a:cubicBezTo>
                          <a:pt x="4783" y="918"/>
                          <a:pt x="3866" y="1"/>
                          <a:pt x="2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7"/>
                  <p:cNvSpPr/>
                  <p:nvPr/>
                </p:nvSpPr>
                <p:spPr>
                  <a:xfrm>
                    <a:off x="5177880" y="2035577"/>
                    <a:ext cx="15093" cy="12182"/>
                  </a:xfrm>
                  <a:custGeom>
                    <a:avLst/>
                    <a:gdLst/>
                    <a:ahLst/>
                    <a:cxnLst/>
                    <a:rect l="l" t="t" r="r" b="b"/>
                    <a:pathLst>
                      <a:path w="363" h="293" extrusionOk="0">
                        <a:moveTo>
                          <a:pt x="1" y="0"/>
                        </a:moveTo>
                        <a:lnTo>
                          <a:pt x="1" y="292"/>
                        </a:lnTo>
                        <a:lnTo>
                          <a:pt x="362" y="292"/>
                        </a:lnTo>
                        <a:lnTo>
                          <a:pt x="3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7"/>
                  <p:cNvSpPr/>
                  <p:nvPr/>
                </p:nvSpPr>
                <p:spPr>
                  <a:xfrm>
                    <a:off x="4997515" y="2035577"/>
                    <a:ext cx="14511" cy="12182"/>
                  </a:xfrm>
                  <a:custGeom>
                    <a:avLst/>
                    <a:gdLst/>
                    <a:ahLst/>
                    <a:cxnLst/>
                    <a:rect l="l" t="t" r="r" b="b"/>
                    <a:pathLst>
                      <a:path w="349" h="293" extrusionOk="0">
                        <a:moveTo>
                          <a:pt x="0" y="0"/>
                        </a:moveTo>
                        <a:lnTo>
                          <a:pt x="0" y="292"/>
                        </a:lnTo>
                        <a:lnTo>
                          <a:pt x="348" y="292"/>
                        </a:lnTo>
                        <a:lnTo>
                          <a:pt x="3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7"/>
                  <p:cNvSpPr/>
                  <p:nvPr/>
                </p:nvSpPr>
                <p:spPr>
                  <a:xfrm>
                    <a:off x="5074131" y="1945372"/>
                    <a:ext cx="13887" cy="16257"/>
                  </a:xfrm>
                  <a:custGeom>
                    <a:avLst/>
                    <a:gdLst/>
                    <a:ahLst/>
                    <a:cxnLst/>
                    <a:rect l="l" t="t" r="r" b="b"/>
                    <a:pathLst>
                      <a:path w="334" h="391" extrusionOk="0">
                        <a:moveTo>
                          <a:pt x="278" y="1"/>
                        </a:moveTo>
                        <a:lnTo>
                          <a:pt x="0" y="43"/>
                        </a:lnTo>
                        <a:lnTo>
                          <a:pt x="56" y="390"/>
                        </a:lnTo>
                        <a:lnTo>
                          <a:pt x="334" y="335"/>
                        </a:lnTo>
                        <a:lnTo>
                          <a:pt x="2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7"/>
                  <p:cNvSpPr/>
                  <p:nvPr/>
                </p:nvSpPr>
                <p:spPr>
                  <a:xfrm>
                    <a:off x="5103871" y="2122309"/>
                    <a:ext cx="13928" cy="16797"/>
                  </a:xfrm>
                  <a:custGeom>
                    <a:avLst/>
                    <a:gdLst/>
                    <a:ahLst/>
                    <a:cxnLst/>
                    <a:rect l="l" t="t" r="r" b="b"/>
                    <a:pathLst>
                      <a:path w="335" h="404" extrusionOk="0">
                        <a:moveTo>
                          <a:pt x="279" y="0"/>
                        </a:moveTo>
                        <a:lnTo>
                          <a:pt x="1" y="56"/>
                        </a:lnTo>
                        <a:lnTo>
                          <a:pt x="56" y="403"/>
                        </a:lnTo>
                        <a:lnTo>
                          <a:pt x="335" y="348"/>
                        </a:lnTo>
                        <a:lnTo>
                          <a:pt x="2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7"/>
                  <p:cNvSpPr/>
                  <p:nvPr/>
                </p:nvSpPr>
                <p:spPr>
                  <a:xfrm>
                    <a:off x="5170937" y="2003188"/>
                    <a:ext cx="17961" cy="16257"/>
                  </a:xfrm>
                  <a:custGeom>
                    <a:avLst/>
                    <a:gdLst/>
                    <a:ahLst/>
                    <a:cxnLst/>
                    <a:rect l="l" t="t" r="r" b="b"/>
                    <a:pathLst>
                      <a:path w="432" h="391" extrusionOk="0">
                        <a:moveTo>
                          <a:pt x="334" y="1"/>
                        </a:moveTo>
                        <a:lnTo>
                          <a:pt x="1" y="112"/>
                        </a:lnTo>
                        <a:lnTo>
                          <a:pt x="98" y="390"/>
                        </a:lnTo>
                        <a:lnTo>
                          <a:pt x="432" y="265"/>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7"/>
                  <p:cNvSpPr/>
                  <p:nvPr/>
                </p:nvSpPr>
                <p:spPr>
                  <a:xfrm>
                    <a:off x="5001548" y="2064474"/>
                    <a:ext cx="17961" cy="16215"/>
                  </a:xfrm>
                  <a:custGeom>
                    <a:avLst/>
                    <a:gdLst/>
                    <a:ahLst/>
                    <a:cxnLst/>
                    <a:rect l="l" t="t" r="r" b="b"/>
                    <a:pathLst>
                      <a:path w="432" h="390" extrusionOk="0">
                        <a:moveTo>
                          <a:pt x="334" y="1"/>
                        </a:moveTo>
                        <a:lnTo>
                          <a:pt x="1" y="126"/>
                        </a:lnTo>
                        <a:lnTo>
                          <a:pt x="98" y="390"/>
                        </a:lnTo>
                        <a:lnTo>
                          <a:pt x="432" y="279"/>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7"/>
                  <p:cNvSpPr/>
                  <p:nvPr/>
                </p:nvSpPr>
                <p:spPr>
                  <a:xfrm>
                    <a:off x="5041463" y="1954043"/>
                    <a:ext cx="17379" cy="19126"/>
                  </a:xfrm>
                  <a:custGeom>
                    <a:avLst/>
                    <a:gdLst/>
                    <a:ahLst/>
                    <a:cxnLst/>
                    <a:rect l="l" t="t" r="r" b="b"/>
                    <a:pathLst>
                      <a:path w="418" h="460" extrusionOk="0">
                        <a:moveTo>
                          <a:pt x="250" y="1"/>
                        </a:moveTo>
                        <a:lnTo>
                          <a:pt x="0" y="154"/>
                        </a:lnTo>
                        <a:lnTo>
                          <a:pt x="167" y="460"/>
                        </a:lnTo>
                        <a:lnTo>
                          <a:pt x="417" y="307"/>
                        </a:lnTo>
                        <a:lnTo>
                          <a:pt x="2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7"/>
                  <p:cNvSpPr/>
                  <p:nvPr/>
                </p:nvSpPr>
                <p:spPr>
                  <a:xfrm>
                    <a:off x="5131645" y="2110168"/>
                    <a:ext cx="17379" cy="19084"/>
                  </a:xfrm>
                  <a:custGeom>
                    <a:avLst/>
                    <a:gdLst/>
                    <a:ahLst/>
                    <a:cxnLst/>
                    <a:rect l="l" t="t" r="r" b="b"/>
                    <a:pathLst>
                      <a:path w="418" h="459" extrusionOk="0">
                        <a:moveTo>
                          <a:pt x="251" y="0"/>
                        </a:moveTo>
                        <a:lnTo>
                          <a:pt x="0" y="153"/>
                        </a:lnTo>
                        <a:lnTo>
                          <a:pt x="167" y="459"/>
                        </a:lnTo>
                        <a:lnTo>
                          <a:pt x="417" y="306"/>
                        </a:ln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7"/>
                  <p:cNvSpPr/>
                  <p:nvPr/>
                </p:nvSpPr>
                <p:spPr>
                  <a:xfrm>
                    <a:off x="5154763" y="1974292"/>
                    <a:ext cx="19126" cy="18544"/>
                  </a:xfrm>
                  <a:custGeom>
                    <a:avLst/>
                    <a:gdLst/>
                    <a:ahLst/>
                    <a:cxnLst/>
                    <a:rect l="l" t="t" r="r" b="b"/>
                    <a:pathLst>
                      <a:path w="460" h="446" extrusionOk="0">
                        <a:moveTo>
                          <a:pt x="265" y="1"/>
                        </a:moveTo>
                        <a:lnTo>
                          <a:pt x="0" y="223"/>
                        </a:lnTo>
                        <a:lnTo>
                          <a:pt x="181" y="446"/>
                        </a:lnTo>
                        <a:lnTo>
                          <a:pt x="459" y="223"/>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7"/>
                  <p:cNvSpPr/>
                  <p:nvPr/>
                </p:nvSpPr>
                <p:spPr>
                  <a:xfrm>
                    <a:off x="5016600" y="2089920"/>
                    <a:ext cx="18544" cy="18544"/>
                  </a:xfrm>
                  <a:custGeom>
                    <a:avLst/>
                    <a:gdLst/>
                    <a:ahLst/>
                    <a:cxnLst/>
                    <a:rect l="l" t="t" r="r" b="b"/>
                    <a:pathLst>
                      <a:path w="446" h="446" extrusionOk="0">
                        <a:moveTo>
                          <a:pt x="264" y="0"/>
                        </a:moveTo>
                        <a:lnTo>
                          <a:pt x="0" y="237"/>
                        </a:lnTo>
                        <a:lnTo>
                          <a:pt x="181" y="445"/>
                        </a:lnTo>
                        <a:lnTo>
                          <a:pt x="445" y="223"/>
                        </a:lnTo>
                        <a:lnTo>
                          <a:pt x="2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7"/>
                  <p:cNvSpPr/>
                  <p:nvPr/>
                </p:nvSpPr>
                <p:spPr>
                  <a:xfrm>
                    <a:off x="5016600" y="1974292"/>
                    <a:ext cx="19126" cy="18544"/>
                  </a:xfrm>
                  <a:custGeom>
                    <a:avLst/>
                    <a:gdLst/>
                    <a:ahLst/>
                    <a:cxnLst/>
                    <a:rect l="l" t="t" r="r" b="b"/>
                    <a:pathLst>
                      <a:path w="460" h="446" extrusionOk="0">
                        <a:moveTo>
                          <a:pt x="181" y="1"/>
                        </a:moveTo>
                        <a:lnTo>
                          <a:pt x="0" y="223"/>
                        </a:lnTo>
                        <a:lnTo>
                          <a:pt x="264" y="446"/>
                        </a:lnTo>
                        <a:lnTo>
                          <a:pt x="459" y="223"/>
                        </a:lnTo>
                        <a:lnTo>
                          <a:pt x="1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7"/>
                  <p:cNvSpPr/>
                  <p:nvPr/>
                </p:nvSpPr>
                <p:spPr>
                  <a:xfrm>
                    <a:off x="5154763" y="2090502"/>
                    <a:ext cx="19126" cy="18544"/>
                  </a:xfrm>
                  <a:custGeom>
                    <a:avLst/>
                    <a:gdLst/>
                    <a:ahLst/>
                    <a:cxnLst/>
                    <a:rect l="l" t="t" r="r" b="b"/>
                    <a:pathLst>
                      <a:path w="460" h="446" extrusionOk="0">
                        <a:moveTo>
                          <a:pt x="195" y="0"/>
                        </a:moveTo>
                        <a:lnTo>
                          <a:pt x="0" y="223"/>
                        </a:lnTo>
                        <a:lnTo>
                          <a:pt x="279" y="445"/>
                        </a:lnTo>
                        <a:lnTo>
                          <a:pt x="459" y="223"/>
                        </a:lnTo>
                        <a:lnTo>
                          <a:pt x="1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7"/>
                  <p:cNvSpPr/>
                  <p:nvPr/>
                </p:nvSpPr>
                <p:spPr>
                  <a:xfrm>
                    <a:off x="5131645" y="1954043"/>
                    <a:ext cx="17379" cy="18544"/>
                  </a:xfrm>
                  <a:custGeom>
                    <a:avLst/>
                    <a:gdLst/>
                    <a:ahLst/>
                    <a:cxnLst/>
                    <a:rect l="l" t="t" r="r" b="b"/>
                    <a:pathLst>
                      <a:path w="418" h="446" extrusionOk="0">
                        <a:moveTo>
                          <a:pt x="167" y="1"/>
                        </a:moveTo>
                        <a:lnTo>
                          <a:pt x="0" y="307"/>
                        </a:lnTo>
                        <a:lnTo>
                          <a:pt x="251" y="446"/>
                        </a:lnTo>
                        <a:lnTo>
                          <a:pt x="417" y="140"/>
                        </a:lnTo>
                        <a:lnTo>
                          <a:pt x="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7"/>
                  <p:cNvSpPr/>
                  <p:nvPr/>
                </p:nvSpPr>
                <p:spPr>
                  <a:xfrm>
                    <a:off x="5041463" y="2110750"/>
                    <a:ext cx="17379" cy="18502"/>
                  </a:xfrm>
                  <a:custGeom>
                    <a:avLst/>
                    <a:gdLst/>
                    <a:ahLst/>
                    <a:cxnLst/>
                    <a:rect l="l" t="t" r="r" b="b"/>
                    <a:pathLst>
                      <a:path w="418" h="445" extrusionOk="0">
                        <a:moveTo>
                          <a:pt x="181" y="0"/>
                        </a:moveTo>
                        <a:lnTo>
                          <a:pt x="0" y="306"/>
                        </a:lnTo>
                        <a:lnTo>
                          <a:pt x="250" y="445"/>
                        </a:lnTo>
                        <a:lnTo>
                          <a:pt x="417" y="139"/>
                        </a:lnTo>
                        <a:lnTo>
                          <a:pt x="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7"/>
                  <p:cNvSpPr/>
                  <p:nvPr/>
                </p:nvSpPr>
                <p:spPr>
                  <a:xfrm>
                    <a:off x="5001548" y="2002606"/>
                    <a:ext cx="17961" cy="16257"/>
                  </a:xfrm>
                  <a:custGeom>
                    <a:avLst/>
                    <a:gdLst/>
                    <a:ahLst/>
                    <a:cxnLst/>
                    <a:rect l="l" t="t" r="r" b="b"/>
                    <a:pathLst>
                      <a:path w="432" h="391" extrusionOk="0">
                        <a:moveTo>
                          <a:pt x="98" y="1"/>
                        </a:moveTo>
                        <a:lnTo>
                          <a:pt x="1" y="265"/>
                        </a:lnTo>
                        <a:lnTo>
                          <a:pt x="321" y="390"/>
                        </a:lnTo>
                        <a:lnTo>
                          <a:pt x="432" y="126"/>
                        </a:lnTo>
                        <a:lnTo>
                          <a:pt x="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7"/>
                  <p:cNvSpPr/>
                  <p:nvPr/>
                </p:nvSpPr>
                <p:spPr>
                  <a:xfrm>
                    <a:off x="5171519" y="2064474"/>
                    <a:ext cx="17379" cy="16215"/>
                  </a:xfrm>
                  <a:custGeom>
                    <a:avLst/>
                    <a:gdLst/>
                    <a:ahLst/>
                    <a:cxnLst/>
                    <a:rect l="l" t="t" r="r" b="b"/>
                    <a:pathLst>
                      <a:path w="418" h="390" extrusionOk="0">
                        <a:moveTo>
                          <a:pt x="98" y="1"/>
                        </a:moveTo>
                        <a:lnTo>
                          <a:pt x="1" y="265"/>
                        </a:lnTo>
                        <a:lnTo>
                          <a:pt x="320" y="390"/>
                        </a:lnTo>
                        <a:lnTo>
                          <a:pt x="418" y="126"/>
                        </a:lnTo>
                        <a:lnTo>
                          <a:pt x="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7"/>
                  <p:cNvSpPr/>
                  <p:nvPr/>
                </p:nvSpPr>
                <p:spPr>
                  <a:xfrm>
                    <a:off x="5103289" y="1944231"/>
                    <a:ext cx="14511" cy="16797"/>
                  </a:xfrm>
                  <a:custGeom>
                    <a:avLst/>
                    <a:gdLst/>
                    <a:ahLst/>
                    <a:cxnLst/>
                    <a:rect l="l" t="t" r="r" b="b"/>
                    <a:pathLst>
                      <a:path w="349" h="404" extrusionOk="0">
                        <a:moveTo>
                          <a:pt x="70" y="1"/>
                        </a:moveTo>
                        <a:lnTo>
                          <a:pt x="1" y="348"/>
                        </a:lnTo>
                        <a:lnTo>
                          <a:pt x="293" y="404"/>
                        </a:lnTo>
                        <a:lnTo>
                          <a:pt x="349" y="56"/>
                        </a:lnTo>
                        <a:lnTo>
                          <a:pt x="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7"/>
                  <p:cNvSpPr/>
                  <p:nvPr/>
                </p:nvSpPr>
                <p:spPr>
                  <a:xfrm>
                    <a:off x="5072647" y="2122309"/>
                    <a:ext cx="14511" cy="16797"/>
                  </a:xfrm>
                  <a:custGeom>
                    <a:avLst/>
                    <a:gdLst/>
                    <a:ahLst/>
                    <a:cxnLst/>
                    <a:rect l="l" t="t" r="r" b="b"/>
                    <a:pathLst>
                      <a:path w="349" h="404" extrusionOk="0">
                        <a:moveTo>
                          <a:pt x="71" y="0"/>
                        </a:moveTo>
                        <a:lnTo>
                          <a:pt x="1" y="348"/>
                        </a:lnTo>
                        <a:lnTo>
                          <a:pt x="293" y="403"/>
                        </a:lnTo>
                        <a:lnTo>
                          <a:pt x="349" y="56"/>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7"/>
                  <p:cNvSpPr/>
                  <p:nvPr/>
                </p:nvSpPr>
                <p:spPr>
                  <a:xfrm>
                    <a:off x="5156509" y="1884026"/>
                    <a:ext cx="119702" cy="102447"/>
                  </a:xfrm>
                  <a:custGeom>
                    <a:avLst/>
                    <a:gdLst/>
                    <a:ahLst/>
                    <a:cxnLst/>
                    <a:rect l="l" t="t" r="r" b="b"/>
                    <a:pathLst>
                      <a:path w="2879" h="2464" extrusionOk="0">
                        <a:moveTo>
                          <a:pt x="1641" y="447"/>
                        </a:moveTo>
                        <a:cubicBezTo>
                          <a:pt x="2086" y="447"/>
                          <a:pt x="2433" y="795"/>
                          <a:pt x="2433" y="1240"/>
                        </a:cubicBezTo>
                        <a:cubicBezTo>
                          <a:pt x="2433" y="1711"/>
                          <a:pt x="2043" y="2023"/>
                          <a:pt x="1636" y="2023"/>
                        </a:cubicBezTo>
                        <a:cubicBezTo>
                          <a:pt x="1443" y="2023"/>
                          <a:pt x="1246" y="1953"/>
                          <a:pt x="1085" y="1796"/>
                        </a:cubicBezTo>
                        <a:cubicBezTo>
                          <a:pt x="598" y="1296"/>
                          <a:pt x="946" y="447"/>
                          <a:pt x="1641" y="447"/>
                        </a:cubicBezTo>
                        <a:close/>
                        <a:moveTo>
                          <a:pt x="1633" y="1"/>
                        </a:moveTo>
                        <a:cubicBezTo>
                          <a:pt x="1331" y="1"/>
                          <a:pt x="1025" y="113"/>
                          <a:pt x="779" y="364"/>
                        </a:cubicBezTo>
                        <a:cubicBezTo>
                          <a:pt x="0" y="1143"/>
                          <a:pt x="542" y="2464"/>
                          <a:pt x="1641" y="2464"/>
                        </a:cubicBezTo>
                        <a:cubicBezTo>
                          <a:pt x="2322" y="2464"/>
                          <a:pt x="2878" y="1921"/>
                          <a:pt x="2878" y="1240"/>
                        </a:cubicBezTo>
                        <a:cubicBezTo>
                          <a:pt x="2878" y="496"/>
                          <a:pt x="2266" y="1"/>
                          <a:pt x="16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7"/>
                  <p:cNvSpPr/>
                  <p:nvPr/>
                </p:nvSpPr>
                <p:spPr>
                  <a:xfrm>
                    <a:off x="5275006" y="1931508"/>
                    <a:ext cx="8731" cy="7567"/>
                  </a:xfrm>
                  <a:custGeom>
                    <a:avLst/>
                    <a:gdLst/>
                    <a:ahLst/>
                    <a:cxnLst/>
                    <a:rect l="l" t="t" r="r" b="b"/>
                    <a:pathLst>
                      <a:path w="210" h="182" extrusionOk="0">
                        <a:moveTo>
                          <a:pt x="1" y="1"/>
                        </a:moveTo>
                        <a:lnTo>
                          <a:pt x="1" y="181"/>
                        </a:lnTo>
                        <a:lnTo>
                          <a:pt x="209" y="181"/>
                        </a:lnTo>
                        <a:lnTo>
                          <a:pt x="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7"/>
                  <p:cNvSpPr/>
                  <p:nvPr/>
                </p:nvSpPr>
                <p:spPr>
                  <a:xfrm>
                    <a:off x="5166321" y="1931508"/>
                    <a:ext cx="8731" cy="7567"/>
                  </a:xfrm>
                  <a:custGeom>
                    <a:avLst/>
                    <a:gdLst/>
                    <a:ahLst/>
                    <a:cxnLst/>
                    <a:rect l="l" t="t" r="r" b="b"/>
                    <a:pathLst>
                      <a:path w="210" h="182" extrusionOk="0">
                        <a:moveTo>
                          <a:pt x="1" y="1"/>
                        </a:moveTo>
                        <a:lnTo>
                          <a:pt x="1" y="181"/>
                        </a:lnTo>
                        <a:lnTo>
                          <a:pt x="209" y="181"/>
                        </a:lnTo>
                        <a:lnTo>
                          <a:pt x="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7"/>
                  <p:cNvSpPr/>
                  <p:nvPr/>
                </p:nvSpPr>
                <p:spPr>
                  <a:xfrm>
                    <a:off x="5210851" y="1876584"/>
                    <a:ext cx="8690" cy="9895"/>
                  </a:xfrm>
                  <a:custGeom>
                    <a:avLst/>
                    <a:gdLst/>
                    <a:ahLst/>
                    <a:cxnLst/>
                    <a:rect l="l" t="t" r="r" b="b"/>
                    <a:pathLst>
                      <a:path w="209" h="238" extrusionOk="0">
                        <a:moveTo>
                          <a:pt x="181" y="1"/>
                        </a:moveTo>
                        <a:lnTo>
                          <a:pt x="0" y="29"/>
                        </a:lnTo>
                        <a:lnTo>
                          <a:pt x="42" y="237"/>
                        </a:lnTo>
                        <a:lnTo>
                          <a:pt x="209" y="209"/>
                        </a:lnTo>
                        <a:lnTo>
                          <a:pt x="1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7"/>
                  <p:cNvSpPr/>
                  <p:nvPr/>
                </p:nvSpPr>
                <p:spPr>
                  <a:xfrm>
                    <a:off x="5228784" y="1983575"/>
                    <a:ext cx="8690" cy="9854"/>
                  </a:xfrm>
                  <a:custGeom>
                    <a:avLst/>
                    <a:gdLst/>
                    <a:ahLst/>
                    <a:cxnLst/>
                    <a:rect l="l" t="t" r="r" b="b"/>
                    <a:pathLst>
                      <a:path w="209" h="237" extrusionOk="0">
                        <a:moveTo>
                          <a:pt x="167" y="0"/>
                        </a:moveTo>
                        <a:lnTo>
                          <a:pt x="0" y="28"/>
                        </a:lnTo>
                        <a:lnTo>
                          <a:pt x="28" y="237"/>
                        </a:lnTo>
                        <a:lnTo>
                          <a:pt x="209" y="209"/>
                        </a:lnTo>
                        <a:lnTo>
                          <a:pt x="1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7"/>
                  <p:cNvSpPr/>
                  <p:nvPr/>
                </p:nvSpPr>
                <p:spPr>
                  <a:xfrm>
                    <a:off x="5270973" y="1912424"/>
                    <a:ext cx="10436" cy="9895"/>
                  </a:xfrm>
                  <a:custGeom>
                    <a:avLst/>
                    <a:gdLst/>
                    <a:ahLst/>
                    <a:cxnLst/>
                    <a:rect l="l" t="t" r="r" b="b"/>
                    <a:pathLst>
                      <a:path w="251" h="238" extrusionOk="0">
                        <a:moveTo>
                          <a:pt x="195" y="1"/>
                        </a:moveTo>
                        <a:lnTo>
                          <a:pt x="0" y="70"/>
                        </a:lnTo>
                        <a:lnTo>
                          <a:pt x="56" y="237"/>
                        </a:lnTo>
                        <a:lnTo>
                          <a:pt x="250" y="154"/>
                        </a:lnTo>
                        <a:lnTo>
                          <a:pt x="1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7"/>
                  <p:cNvSpPr/>
                  <p:nvPr/>
                </p:nvSpPr>
                <p:spPr>
                  <a:xfrm>
                    <a:off x="5168650" y="1948846"/>
                    <a:ext cx="10436" cy="9313"/>
                  </a:xfrm>
                  <a:custGeom>
                    <a:avLst/>
                    <a:gdLst/>
                    <a:ahLst/>
                    <a:cxnLst/>
                    <a:rect l="l" t="t" r="r" b="b"/>
                    <a:pathLst>
                      <a:path w="251" h="224" extrusionOk="0">
                        <a:moveTo>
                          <a:pt x="195" y="1"/>
                        </a:moveTo>
                        <a:lnTo>
                          <a:pt x="0" y="70"/>
                        </a:lnTo>
                        <a:lnTo>
                          <a:pt x="56" y="223"/>
                        </a:lnTo>
                        <a:lnTo>
                          <a:pt x="250" y="154"/>
                        </a:lnTo>
                        <a:lnTo>
                          <a:pt x="1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7"/>
                  <p:cNvSpPr/>
                  <p:nvPr/>
                </p:nvSpPr>
                <p:spPr>
                  <a:xfrm>
                    <a:off x="5192349" y="1882363"/>
                    <a:ext cx="10436" cy="11600"/>
                  </a:xfrm>
                  <a:custGeom>
                    <a:avLst/>
                    <a:gdLst/>
                    <a:ahLst/>
                    <a:cxnLst/>
                    <a:rect l="l" t="t" r="r" b="b"/>
                    <a:pathLst>
                      <a:path w="251" h="279" extrusionOk="0">
                        <a:moveTo>
                          <a:pt x="153" y="1"/>
                        </a:moveTo>
                        <a:lnTo>
                          <a:pt x="0" y="98"/>
                        </a:lnTo>
                        <a:lnTo>
                          <a:pt x="111" y="279"/>
                        </a:lnTo>
                        <a:lnTo>
                          <a:pt x="250" y="195"/>
                        </a:lnTo>
                        <a:lnTo>
                          <a:pt x="1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7"/>
                  <p:cNvSpPr/>
                  <p:nvPr/>
                </p:nvSpPr>
                <p:spPr>
                  <a:xfrm>
                    <a:off x="5246691" y="1976620"/>
                    <a:ext cx="11018" cy="11600"/>
                  </a:xfrm>
                  <a:custGeom>
                    <a:avLst/>
                    <a:gdLst/>
                    <a:ahLst/>
                    <a:cxnLst/>
                    <a:rect l="l" t="t" r="r" b="b"/>
                    <a:pathLst>
                      <a:path w="265" h="279" extrusionOk="0">
                        <a:moveTo>
                          <a:pt x="153" y="0"/>
                        </a:moveTo>
                        <a:lnTo>
                          <a:pt x="0" y="98"/>
                        </a:lnTo>
                        <a:lnTo>
                          <a:pt x="111" y="278"/>
                        </a:lnTo>
                        <a:lnTo>
                          <a:pt x="264" y="195"/>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7"/>
                  <p:cNvSpPr/>
                  <p:nvPr/>
                </p:nvSpPr>
                <p:spPr>
                  <a:xfrm>
                    <a:off x="5260537" y="1894504"/>
                    <a:ext cx="11642" cy="11018"/>
                  </a:xfrm>
                  <a:custGeom>
                    <a:avLst/>
                    <a:gdLst/>
                    <a:ahLst/>
                    <a:cxnLst/>
                    <a:rect l="l" t="t" r="r" b="b"/>
                    <a:pathLst>
                      <a:path w="280" h="265" extrusionOk="0">
                        <a:moveTo>
                          <a:pt x="168" y="1"/>
                        </a:moveTo>
                        <a:lnTo>
                          <a:pt x="1" y="140"/>
                        </a:lnTo>
                        <a:lnTo>
                          <a:pt x="112" y="265"/>
                        </a:lnTo>
                        <a:lnTo>
                          <a:pt x="279" y="126"/>
                        </a:lnTo>
                        <a:lnTo>
                          <a:pt x="1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7"/>
                  <p:cNvSpPr/>
                  <p:nvPr/>
                </p:nvSpPr>
                <p:spPr>
                  <a:xfrm>
                    <a:off x="5177298" y="1964479"/>
                    <a:ext cx="11600" cy="11018"/>
                  </a:xfrm>
                  <a:custGeom>
                    <a:avLst/>
                    <a:gdLst/>
                    <a:ahLst/>
                    <a:cxnLst/>
                    <a:rect l="l" t="t" r="r" b="b"/>
                    <a:pathLst>
                      <a:path w="279" h="265" extrusionOk="0">
                        <a:moveTo>
                          <a:pt x="168" y="0"/>
                        </a:moveTo>
                        <a:lnTo>
                          <a:pt x="1" y="125"/>
                        </a:lnTo>
                        <a:lnTo>
                          <a:pt x="112" y="264"/>
                        </a:lnTo>
                        <a:lnTo>
                          <a:pt x="279" y="125"/>
                        </a:lnTo>
                        <a:lnTo>
                          <a:pt x="1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7"/>
                  <p:cNvSpPr/>
                  <p:nvPr/>
                </p:nvSpPr>
                <p:spPr>
                  <a:xfrm>
                    <a:off x="5177880" y="1895086"/>
                    <a:ext cx="11600" cy="11018"/>
                  </a:xfrm>
                  <a:custGeom>
                    <a:avLst/>
                    <a:gdLst/>
                    <a:ahLst/>
                    <a:cxnLst/>
                    <a:rect l="l" t="t" r="r" b="b"/>
                    <a:pathLst>
                      <a:path w="279" h="265" extrusionOk="0">
                        <a:moveTo>
                          <a:pt x="112" y="1"/>
                        </a:moveTo>
                        <a:lnTo>
                          <a:pt x="1" y="140"/>
                        </a:lnTo>
                        <a:lnTo>
                          <a:pt x="167" y="265"/>
                        </a:lnTo>
                        <a:lnTo>
                          <a:pt x="279" y="140"/>
                        </a:lnTo>
                        <a:lnTo>
                          <a:pt x="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7"/>
                  <p:cNvSpPr/>
                  <p:nvPr/>
                </p:nvSpPr>
                <p:spPr>
                  <a:xfrm>
                    <a:off x="5260537" y="1964479"/>
                    <a:ext cx="11642" cy="11600"/>
                  </a:xfrm>
                  <a:custGeom>
                    <a:avLst/>
                    <a:gdLst/>
                    <a:ahLst/>
                    <a:cxnLst/>
                    <a:rect l="l" t="t" r="r" b="b"/>
                    <a:pathLst>
                      <a:path w="280" h="279" extrusionOk="0">
                        <a:moveTo>
                          <a:pt x="112" y="0"/>
                        </a:moveTo>
                        <a:lnTo>
                          <a:pt x="1" y="139"/>
                        </a:lnTo>
                        <a:lnTo>
                          <a:pt x="168" y="278"/>
                        </a:lnTo>
                        <a:lnTo>
                          <a:pt x="279" y="139"/>
                        </a:lnTo>
                        <a:lnTo>
                          <a:pt x="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7"/>
                  <p:cNvSpPr/>
                  <p:nvPr/>
                </p:nvSpPr>
                <p:spPr>
                  <a:xfrm>
                    <a:off x="5246691" y="1882945"/>
                    <a:ext cx="11018" cy="11018"/>
                  </a:xfrm>
                  <a:custGeom>
                    <a:avLst/>
                    <a:gdLst/>
                    <a:ahLst/>
                    <a:cxnLst/>
                    <a:rect l="l" t="t" r="r" b="b"/>
                    <a:pathLst>
                      <a:path w="265" h="265" extrusionOk="0">
                        <a:moveTo>
                          <a:pt x="111" y="1"/>
                        </a:moveTo>
                        <a:lnTo>
                          <a:pt x="0" y="181"/>
                        </a:lnTo>
                        <a:lnTo>
                          <a:pt x="153" y="265"/>
                        </a:lnTo>
                        <a:lnTo>
                          <a:pt x="264" y="84"/>
                        </a:lnTo>
                        <a:lnTo>
                          <a:pt x="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7"/>
                  <p:cNvSpPr/>
                  <p:nvPr/>
                </p:nvSpPr>
                <p:spPr>
                  <a:xfrm>
                    <a:off x="5192349" y="1976620"/>
                    <a:ext cx="10436" cy="11018"/>
                  </a:xfrm>
                  <a:custGeom>
                    <a:avLst/>
                    <a:gdLst/>
                    <a:ahLst/>
                    <a:cxnLst/>
                    <a:rect l="l" t="t" r="r" b="b"/>
                    <a:pathLst>
                      <a:path w="251" h="265" extrusionOk="0">
                        <a:moveTo>
                          <a:pt x="98" y="0"/>
                        </a:moveTo>
                        <a:lnTo>
                          <a:pt x="0" y="181"/>
                        </a:lnTo>
                        <a:lnTo>
                          <a:pt x="153" y="264"/>
                        </a:lnTo>
                        <a:lnTo>
                          <a:pt x="250" y="84"/>
                        </a:lnTo>
                        <a:lnTo>
                          <a:pt x="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7"/>
                  <p:cNvSpPr/>
                  <p:nvPr/>
                </p:nvSpPr>
                <p:spPr>
                  <a:xfrm>
                    <a:off x="5168068" y="1911842"/>
                    <a:ext cx="11018" cy="9895"/>
                  </a:xfrm>
                  <a:custGeom>
                    <a:avLst/>
                    <a:gdLst/>
                    <a:ahLst/>
                    <a:cxnLst/>
                    <a:rect l="l" t="t" r="r" b="b"/>
                    <a:pathLst>
                      <a:path w="265" h="238" extrusionOk="0">
                        <a:moveTo>
                          <a:pt x="56" y="1"/>
                        </a:moveTo>
                        <a:lnTo>
                          <a:pt x="0" y="154"/>
                        </a:lnTo>
                        <a:lnTo>
                          <a:pt x="209" y="237"/>
                        </a:lnTo>
                        <a:lnTo>
                          <a:pt x="264" y="70"/>
                        </a:lnTo>
                        <a:lnTo>
                          <a:pt x="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7"/>
                  <p:cNvSpPr/>
                  <p:nvPr/>
                </p:nvSpPr>
                <p:spPr>
                  <a:xfrm>
                    <a:off x="5270973" y="1949428"/>
                    <a:ext cx="10436" cy="9895"/>
                  </a:xfrm>
                  <a:custGeom>
                    <a:avLst/>
                    <a:gdLst/>
                    <a:ahLst/>
                    <a:cxnLst/>
                    <a:rect l="l" t="t" r="r" b="b"/>
                    <a:pathLst>
                      <a:path w="251" h="238" extrusionOk="0">
                        <a:moveTo>
                          <a:pt x="56" y="1"/>
                        </a:moveTo>
                        <a:lnTo>
                          <a:pt x="0" y="154"/>
                        </a:lnTo>
                        <a:lnTo>
                          <a:pt x="195" y="237"/>
                        </a:lnTo>
                        <a:lnTo>
                          <a:pt x="250" y="70"/>
                        </a:lnTo>
                        <a:lnTo>
                          <a:pt x="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7"/>
                  <p:cNvSpPr/>
                  <p:nvPr/>
                </p:nvSpPr>
                <p:spPr>
                  <a:xfrm>
                    <a:off x="5228776" y="1876303"/>
                    <a:ext cx="8690" cy="10436"/>
                  </a:xfrm>
                  <a:custGeom>
                    <a:avLst/>
                    <a:gdLst/>
                    <a:ahLst/>
                    <a:cxnLst/>
                    <a:rect l="l" t="t" r="r" b="b"/>
                    <a:pathLst>
                      <a:path w="209" h="251" extrusionOk="0">
                        <a:moveTo>
                          <a:pt x="42" y="1"/>
                        </a:moveTo>
                        <a:lnTo>
                          <a:pt x="0" y="209"/>
                        </a:lnTo>
                        <a:lnTo>
                          <a:pt x="167" y="251"/>
                        </a:lnTo>
                        <a:lnTo>
                          <a:pt x="209" y="42"/>
                        </a:lnTo>
                        <a:lnTo>
                          <a:pt x="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7"/>
                  <p:cNvSpPr/>
                  <p:nvPr/>
                </p:nvSpPr>
                <p:spPr>
                  <a:xfrm>
                    <a:off x="5210851" y="1983563"/>
                    <a:ext cx="8690" cy="9854"/>
                  </a:xfrm>
                  <a:custGeom>
                    <a:avLst/>
                    <a:gdLst/>
                    <a:ahLst/>
                    <a:cxnLst/>
                    <a:rect l="l" t="t" r="r" b="b"/>
                    <a:pathLst>
                      <a:path w="209" h="237" extrusionOk="0">
                        <a:moveTo>
                          <a:pt x="42" y="0"/>
                        </a:moveTo>
                        <a:lnTo>
                          <a:pt x="0" y="209"/>
                        </a:lnTo>
                        <a:lnTo>
                          <a:pt x="167" y="236"/>
                        </a:lnTo>
                        <a:lnTo>
                          <a:pt x="209" y="28"/>
                        </a:ln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69" name="Google Shape;5469;p37"/>
            <p:cNvGrpSpPr/>
            <p:nvPr/>
          </p:nvGrpSpPr>
          <p:grpSpPr>
            <a:xfrm>
              <a:off x="4039207" y="1440144"/>
              <a:ext cx="173450" cy="1113872"/>
              <a:chOff x="4039200" y="1436288"/>
              <a:chExt cx="173450" cy="1114763"/>
            </a:xfrm>
          </p:grpSpPr>
          <p:sp>
            <p:nvSpPr>
              <p:cNvPr id="5470" name="Google Shape;5470;p37"/>
              <p:cNvSpPr/>
              <p:nvPr/>
            </p:nvSpPr>
            <p:spPr>
              <a:xfrm rot="10800000" flipH="1">
                <a:off x="4039200" y="1633465"/>
                <a:ext cx="173450" cy="917587"/>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7"/>
              <p:cNvSpPr/>
              <p:nvPr/>
            </p:nvSpPr>
            <p:spPr>
              <a:xfrm rot="10800000" flipH="1">
                <a:off x="4039200" y="1633465"/>
                <a:ext cx="173450" cy="917587"/>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rgbClr val="41414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7"/>
              <p:cNvSpPr/>
              <p:nvPr/>
            </p:nvSpPr>
            <p:spPr>
              <a:xfrm rot="10800000" flipH="1">
                <a:off x="4039200" y="1436288"/>
                <a:ext cx="173450" cy="917587"/>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7"/>
              <p:cNvSpPr/>
              <p:nvPr/>
            </p:nvSpPr>
            <p:spPr>
              <a:xfrm rot="10800000" flipH="1">
                <a:off x="4039200" y="1436288"/>
                <a:ext cx="173450" cy="917587"/>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rgbClr val="41414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4" name="Google Shape;5474;p37"/>
          <p:cNvGrpSpPr/>
          <p:nvPr/>
        </p:nvGrpSpPr>
        <p:grpSpPr>
          <a:xfrm>
            <a:off x="2513436" y="2008588"/>
            <a:ext cx="5776318" cy="989346"/>
            <a:chOff x="2743200" y="2429188"/>
            <a:chExt cx="5776318" cy="989346"/>
          </a:xfrm>
        </p:grpSpPr>
        <p:sp>
          <p:nvSpPr>
            <p:cNvPr id="5475" name="Google Shape;5475;p37"/>
            <p:cNvSpPr/>
            <p:nvPr/>
          </p:nvSpPr>
          <p:spPr>
            <a:xfrm>
              <a:off x="4212200" y="2429200"/>
              <a:ext cx="4193901" cy="989226"/>
            </a:xfrm>
            <a:custGeom>
              <a:avLst/>
              <a:gdLst/>
              <a:ahLst/>
              <a:cxnLst/>
              <a:rect l="l" t="t" r="r" b="b"/>
              <a:pathLst>
                <a:path w="51030" h="12011" extrusionOk="0">
                  <a:moveTo>
                    <a:pt x="1" y="1"/>
                  </a:moveTo>
                  <a:lnTo>
                    <a:pt x="1" y="12011"/>
                  </a:lnTo>
                  <a:lnTo>
                    <a:pt x="51030" y="12011"/>
                  </a:lnTo>
                  <a:lnTo>
                    <a:pt x="510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7"/>
            <p:cNvSpPr/>
            <p:nvPr/>
          </p:nvSpPr>
          <p:spPr>
            <a:xfrm>
              <a:off x="2743225" y="2551041"/>
              <a:ext cx="1295985" cy="735434"/>
            </a:xfrm>
            <a:custGeom>
              <a:avLst/>
              <a:gdLst/>
              <a:ahLst/>
              <a:cxnLst/>
              <a:rect l="l" t="t" r="r" b="b"/>
              <a:pathLst>
                <a:path w="57947" h="8027" extrusionOk="0">
                  <a:moveTo>
                    <a:pt x="1" y="1"/>
                  </a:moveTo>
                  <a:lnTo>
                    <a:pt x="1" y="8027"/>
                  </a:lnTo>
                  <a:lnTo>
                    <a:pt x="57947" y="8027"/>
                  </a:lnTo>
                  <a:lnTo>
                    <a:pt x="579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37"/>
            <p:cNvGrpSpPr/>
            <p:nvPr/>
          </p:nvGrpSpPr>
          <p:grpSpPr>
            <a:xfrm>
              <a:off x="2743200" y="2691135"/>
              <a:ext cx="5776318" cy="420600"/>
              <a:chOff x="2743200" y="2691135"/>
              <a:chExt cx="5776318" cy="420600"/>
            </a:xfrm>
          </p:grpSpPr>
          <p:sp>
            <p:nvSpPr>
              <p:cNvPr id="5478" name="Google Shape;5478;p37"/>
              <p:cNvSpPr txBox="1"/>
              <p:nvPr/>
            </p:nvSpPr>
            <p:spPr>
              <a:xfrm flipH="1">
                <a:off x="2743200" y="2793688"/>
                <a:ext cx="1296000"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dirty="0">
                    <a:solidFill>
                      <a:srgbClr val="FFFFFF"/>
                    </a:solidFill>
                    <a:latin typeface="Fira Sans Extra Condensed"/>
                    <a:ea typeface="Fira Sans Extra Condensed"/>
                    <a:cs typeface="Fira Sans Extra Condensed"/>
                    <a:sym typeface="Fira Sans Extra Condensed"/>
                  </a:rPr>
                  <a:t>Anomaly removal</a:t>
                </a:r>
              </a:p>
            </p:txBody>
          </p:sp>
          <p:grpSp>
            <p:nvGrpSpPr>
              <p:cNvPr id="5479" name="Google Shape;5479;p37"/>
              <p:cNvGrpSpPr/>
              <p:nvPr/>
            </p:nvGrpSpPr>
            <p:grpSpPr>
              <a:xfrm>
                <a:off x="4098781" y="2691135"/>
                <a:ext cx="4420737" cy="420600"/>
                <a:chOff x="4098781" y="2690540"/>
                <a:chExt cx="4420737" cy="420600"/>
              </a:xfrm>
            </p:grpSpPr>
            <p:sp>
              <p:nvSpPr>
                <p:cNvPr id="5480" name="Google Shape;5480;p37"/>
                <p:cNvSpPr txBox="1"/>
                <p:nvPr/>
              </p:nvSpPr>
              <p:spPr>
                <a:xfrm flipH="1">
                  <a:off x="4098781" y="2690540"/>
                  <a:ext cx="4420737" cy="420600"/>
                </a:xfrm>
                <a:prstGeom prst="rect">
                  <a:avLst/>
                </a:prstGeom>
                <a:noFill/>
                <a:ln>
                  <a:noFill/>
                </a:ln>
              </p:spPr>
              <p:txBody>
                <a:bodyPr spcFirstLastPara="1" wrap="square" lIns="91425" tIns="91425" rIns="91425" bIns="91425" anchor="ctr" anchorCtr="0">
                  <a:noAutofit/>
                </a:bodyPr>
                <a:lstStyle/>
                <a:p>
                  <a:pPr marL="914400" lvl="2" algn="l"/>
                  <a:r>
                    <a:rPr lang="en-US" sz="1200" b="1" i="0" dirty="0">
                      <a:solidFill>
                        <a:srgbClr val="24292F"/>
                      </a:solidFill>
                      <a:effectLst/>
                      <a:latin typeface="-apple-system"/>
                    </a:rPr>
                    <a:t>With some domain expertise in meters and simple intuition, abnormal readings for the four meters were detected and dropped</a:t>
                  </a:r>
                </a:p>
              </p:txBody>
            </p:sp>
            <p:grpSp>
              <p:nvGrpSpPr>
                <p:cNvPr id="5481" name="Google Shape;5481;p37"/>
                <p:cNvGrpSpPr/>
                <p:nvPr/>
              </p:nvGrpSpPr>
              <p:grpSpPr>
                <a:xfrm>
                  <a:off x="4713574" y="2812826"/>
                  <a:ext cx="285862" cy="218906"/>
                  <a:chOff x="5267087" y="2835026"/>
                  <a:chExt cx="285862" cy="218906"/>
                </a:xfrm>
              </p:grpSpPr>
              <p:sp>
                <p:nvSpPr>
                  <p:cNvPr id="5482" name="Google Shape;5482;p37"/>
                  <p:cNvSpPr/>
                  <p:nvPr/>
                </p:nvSpPr>
                <p:spPr>
                  <a:xfrm>
                    <a:off x="5374249" y="2835026"/>
                    <a:ext cx="178700" cy="218906"/>
                  </a:xfrm>
                  <a:custGeom>
                    <a:avLst/>
                    <a:gdLst/>
                    <a:ahLst/>
                    <a:cxnLst/>
                    <a:rect l="l" t="t" r="r" b="b"/>
                    <a:pathLst>
                      <a:path w="4298" h="5265" extrusionOk="0">
                        <a:moveTo>
                          <a:pt x="3750" y="0"/>
                        </a:moveTo>
                        <a:cubicBezTo>
                          <a:pt x="461" y="0"/>
                          <a:pt x="474" y="2623"/>
                          <a:pt x="474" y="2623"/>
                        </a:cubicBezTo>
                        <a:cubicBezTo>
                          <a:pt x="682" y="2234"/>
                          <a:pt x="946" y="1886"/>
                          <a:pt x="1252" y="1580"/>
                        </a:cubicBezTo>
                        <a:cubicBezTo>
                          <a:pt x="1983" y="917"/>
                          <a:pt x="2631" y="854"/>
                          <a:pt x="2853" y="854"/>
                        </a:cubicBezTo>
                        <a:cubicBezTo>
                          <a:pt x="2906" y="854"/>
                          <a:pt x="2935" y="857"/>
                          <a:pt x="2935" y="857"/>
                        </a:cubicBezTo>
                        <a:cubicBezTo>
                          <a:pt x="2545" y="857"/>
                          <a:pt x="849" y="1858"/>
                          <a:pt x="460" y="3040"/>
                        </a:cubicBezTo>
                        <a:cubicBezTo>
                          <a:pt x="70" y="4222"/>
                          <a:pt x="1127" y="5265"/>
                          <a:pt x="1127" y="5265"/>
                        </a:cubicBezTo>
                        <a:lnTo>
                          <a:pt x="1391" y="5265"/>
                        </a:lnTo>
                        <a:cubicBezTo>
                          <a:pt x="1" y="3972"/>
                          <a:pt x="696" y="3165"/>
                          <a:pt x="696" y="3165"/>
                        </a:cubicBezTo>
                        <a:lnTo>
                          <a:pt x="696" y="3165"/>
                        </a:lnTo>
                        <a:cubicBezTo>
                          <a:pt x="968" y="3318"/>
                          <a:pt x="1239" y="3385"/>
                          <a:pt x="1498" y="3385"/>
                        </a:cubicBezTo>
                        <a:cubicBezTo>
                          <a:pt x="2470" y="3385"/>
                          <a:pt x="3285" y="2431"/>
                          <a:pt x="3449" y="1400"/>
                        </a:cubicBezTo>
                        <a:cubicBezTo>
                          <a:pt x="3519" y="843"/>
                          <a:pt x="3825" y="343"/>
                          <a:pt x="4297" y="23"/>
                        </a:cubicBezTo>
                        <a:cubicBezTo>
                          <a:pt x="4106" y="8"/>
                          <a:pt x="3923" y="0"/>
                          <a:pt x="37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7"/>
                  <p:cNvSpPr/>
                  <p:nvPr/>
                </p:nvSpPr>
                <p:spPr>
                  <a:xfrm>
                    <a:off x="5267087" y="2882683"/>
                    <a:ext cx="116942" cy="95451"/>
                  </a:xfrm>
                  <a:custGeom>
                    <a:avLst/>
                    <a:gdLst/>
                    <a:ahLst/>
                    <a:cxnLst/>
                    <a:rect l="l" t="t" r="r" b="b"/>
                    <a:pathLst>
                      <a:path w="2434" h="1987" extrusionOk="0">
                        <a:moveTo>
                          <a:pt x="372" y="1"/>
                        </a:moveTo>
                        <a:cubicBezTo>
                          <a:pt x="255" y="1"/>
                          <a:pt x="131" y="6"/>
                          <a:pt x="0" y="17"/>
                        </a:cubicBezTo>
                        <a:cubicBezTo>
                          <a:pt x="306" y="212"/>
                          <a:pt x="501" y="532"/>
                          <a:pt x="543" y="879"/>
                        </a:cubicBezTo>
                        <a:cubicBezTo>
                          <a:pt x="677" y="1804"/>
                          <a:pt x="1340" y="1986"/>
                          <a:pt x="1843" y="1986"/>
                        </a:cubicBezTo>
                        <a:cubicBezTo>
                          <a:pt x="2172" y="1986"/>
                          <a:pt x="2434" y="1908"/>
                          <a:pt x="2434" y="1908"/>
                        </a:cubicBezTo>
                        <a:cubicBezTo>
                          <a:pt x="2183" y="1171"/>
                          <a:pt x="1113" y="532"/>
                          <a:pt x="862" y="532"/>
                        </a:cubicBezTo>
                        <a:cubicBezTo>
                          <a:pt x="862" y="532"/>
                          <a:pt x="878" y="530"/>
                          <a:pt x="907" y="530"/>
                        </a:cubicBezTo>
                        <a:cubicBezTo>
                          <a:pt x="1042" y="530"/>
                          <a:pt x="1462" y="567"/>
                          <a:pt x="1919" y="990"/>
                        </a:cubicBezTo>
                        <a:cubicBezTo>
                          <a:pt x="2114" y="1185"/>
                          <a:pt x="2281" y="1408"/>
                          <a:pt x="2420" y="1644"/>
                        </a:cubicBezTo>
                        <a:cubicBezTo>
                          <a:pt x="2420" y="1644"/>
                          <a:pt x="2432" y="1"/>
                          <a:pt x="3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84" name="Google Shape;5484;p37"/>
            <p:cNvSpPr/>
            <p:nvPr/>
          </p:nvSpPr>
          <p:spPr>
            <a:xfrm>
              <a:off x="4039200" y="2429300"/>
              <a:ext cx="173450" cy="989234"/>
            </a:xfrm>
            <a:custGeom>
              <a:avLst/>
              <a:gdLst/>
              <a:ahLst/>
              <a:cxnLst/>
              <a:rect l="l" t="t" r="r" b="b"/>
              <a:pathLst>
                <a:path w="2106" h="11804" extrusionOk="0">
                  <a:moveTo>
                    <a:pt x="2106" y="0"/>
                  </a:moveTo>
                  <a:lnTo>
                    <a:pt x="0" y="1466"/>
                  </a:lnTo>
                  <a:lnTo>
                    <a:pt x="0" y="1823"/>
                  </a:lnTo>
                  <a:lnTo>
                    <a:pt x="0" y="10206"/>
                  </a:lnTo>
                  <a:lnTo>
                    <a:pt x="2106" y="11804"/>
                  </a:lnTo>
                  <a:lnTo>
                    <a:pt x="21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7"/>
            <p:cNvSpPr/>
            <p:nvPr/>
          </p:nvSpPr>
          <p:spPr>
            <a:xfrm>
              <a:off x="4039200" y="2429188"/>
              <a:ext cx="173450" cy="989234"/>
            </a:xfrm>
            <a:custGeom>
              <a:avLst/>
              <a:gdLst/>
              <a:ahLst/>
              <a:cxnLst/>
              <a:rect l="l" t="t" r="r" b="b"/>
              <a:pathLst>
                <a:path w="2106" h="11804" extrusionOk="0">
                  <a:moveTo>
                    <a:pt x="2106" y="0"/>
                  </a:moveTo>
                  <a:lnTo>
                    <a:pt x="0" y="1466"/>
                  </a:lnTo>
                  <a:lnTo>
                    <a:pt x="0" y="1823"/>
                  </a:lnTo>
                  <a:lnTo>
                    <a:pt x="0" y="10206"/>
                  </a:lnTo>
                  <a:lnTo>
                    <a:pt x="2106" y="11804"/>
                  </a:lnTo>
                  <a:lnTo>
                    <a:pt x="2106" y="0"/>
                  </a:lnTo>
                  <a:close/>
                </a:path>
              </a:pathLst>
            </a:custGeom>
            <a:solidFill>
              <a:srgbClr val="41414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37"/>
          <p:cNvGrpSpPr/>
          <p:nvPr/>
        </p:nvGrpSpPr>
        <p:grpSpPr>
          <a:xfrm>
            <a:off x="1184211" y="2414650"/>
            <a:ext cx="806200" cy="164700"/>
            <a:chOff x="1413975" y="2100275"/>
            <a:chExt cx="806200" cy="164700"/>
          </a:xfrm>
        </p:grpSpPr>
        <p:sp>
          <p:nvSpPr>
            <p:cNvPr id="5487" name="Google Shape;5487;p37"/>
            <p:cNvSpPr/>
            <p:nvPr/>
          </p:nvSpPr>
          <p:spPr>
            <a:xfrm>
              <a:off x="1413975" y="2100275"/>
              <a:ext cx="1734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7"/>
            <p:cNvSpPr/>
            <p:nvPr/>
          </p:nvSpPr>
          <p:spPr>
            <a:xfrm>
              <a:off x="1730375" y="2100275"/>
              <a:ext cx="1734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7"/>
            <p:cNvSpPr/>
            <p:nvPr/>
          </p:nvSpPr>
          <p:spPr>
            <a:xfrm>
              <a:off x="2046775" y="2100275"/>
              <a:ext cx="1734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5395;p37">
            <a:extLst>
              <a:ext uri="{FF2B5EF4-FFF2-40B4-BE49-F238E27FC236}">
                <a16:creationId xmlns:a16="http://schemas.microsoft.com/office/drawing/2014/main" id="{222F088C-A676-5ACB-36CB-43C7E968C4CB}"/>
              </a:ext>
            </a:extLst>
          </p:cNvPr>
          <p:cNvGrpSpPr/>
          <p:nvPr/>
        </p:nvGrpSpPr>
        <p:grpSpPr>
          <a:xfrm>
            <a:off x="2513436" y="3599516"/>
            <a:ext cx="5662901" cy="1079233"/>
            <a:chOff x="2743200" y="3284691"/>
            <a:chExt cx="5662901" cy="1122671"/>
          </a:xfrm>
          <a:solidFill>
            <a:schemeClr val="accent6">
              <a:lumMod val="75000"/>
            </a:schemeClr>
          </a:solidFill>
        </p:grpSpPr>
        <p:sp>
          <p:nvSpPr>
            <p:cNvPr id="171" name="Google Shape;5396;p37">
              <a:extLst>
                <a:ext uri="{FF2B5EF4-FFF2-40B4-BE49-F238E27FC236}">
                  <a16:creationId xmlns:a16="http://schemas.microsoft.com/office/drawing/2014/main" id="{FA8D6B93-4ED0-EDF4-2834-D91FCCADC6D0}"/>
                </a:ext>
              </a:extLst>
            </p:cNvPr>
            <p:cNvSpPr/>
            <p:nvPr/>
          </p:nvSpPr>
          <p:spPr>
            <a:xfrm>
              <a:off x="2743200" y="3284691"/>
              <a:ext cx="1295985" cy="735434"/>
            </a:xfrm>
            <a:custGeom>
              <a:avLst/>
              <a:gdLst/>
              <a:ahLst/>
              <a:cxnLst/>
              <a:rect l="l" t="t" r="r" b="b"/>
              <a:pathLst>
                <a:path w="57947" h="8027" extrusionOk="0">
                  <a:moveTo>
                    <a:pt x="1" y="1"/>
                  </a:moveTo>
                  <a:lnTo>
                    <a:pt x="1" y="8027"/>
                  </a:lnTo>
                  <a:lnTo>
                    <a:pt x="57947" y="8027"/>
                  </a:lnTo>
                  <a:lnTo>
                    <a:pt x="579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397;p37">
              <a:extLst>
                <a:ext uri="{FF2B5EF4-FFF2-40B4-BE49-F238E27FC236}">
                  <a16:creationId xmlns:a16="http://schemas.microsoft.com/office/drawing/2014/main" id="{D6EBEEA9-D0EF-7CA7-5848-E43352208CFA}"/>
                </a:ext>
              </a:extLst>
            </p:cNvPr>
            <p:cNvSpPr/>
            <p:nvPr/>
          </p:nvSpPr>
          <p:spPr>
            <a:xfrm>
              <a:off x="4212200" y="3418125"/>
              <a:ext cx="4193901" cy="989226"/>
            </a:xfrm>
            <a:custGeom>
              <a:avLst/>
              <a:gdLst/>
              <a:ahLst/>
              <a:cxnLst/>
              <a:rect l="l" t="t" r="r" b="b"/>
              <a:pathLst>
                <a:path w="51030" h="12011" extrusionOk="0">
                  <a:moveTo>
                    <a:pt x="1" y="1"/>
                  </a:moveTo>
                  <a:lnTo>
                    <a:pt x="1" y="12011"/>
                  </a:lnTo>
                  <a:lnTo>
                    <a:pt x="51030" y="12011"/>
                  </a:lnTo>
                  <a:lnTo>
                    <a:pt x="510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5398;p37">
              <a:extLst>
                <a:ext uri="{FF2B5EF4-FFF2-40B4-BE49-F238E27FC236}">
                  <a16:creationId xmlns:a16="http://schemas.microsoft.com/office/drawing/2014/main" id="{5DBEED9C-16F5-8683-665B-E21282876B74}"/>
                </a:ext>
              </a:extLst>
            </p:cNvPr>
            <p:cNvGrpSpPr/>
            <p:nvPr/>
          </p:nvGrpSpPr>
          <p:grpSpPr>
            <a:xfrm>
              <a:off x="4039200" y="3284700"/>
              <a:ext cx="173450" cy="1122662"/>
              <a:chOff x="4039200" y="3284700"/>
              <a:chExt cx="173450" cy="1122662"/>
            </a:xfrm>
            <a:grpFill/>
          </p:grpSpPr>
          <p:sp>
            <p:nvSpPr>
              <p:cNvPr id="185" name="Google Shape;5399;p37">
                <a:extLst>
                  <a:ext uri="{FF2B5EF4-FFF2-40B4-BE49-F238E27FC236}">
                    <a16:creationId xmlns:a16="http://schemas.microsoft.com/office/drawing/2014/main" id="{4D7B3E1B-F0D4-D44B-36D3-42B75C65891F}"/>
                  </a:ext>
                </a:extLst>
              </p:cNvPr>
              <p:cNvSpPr/>
              <p:nvPr/>
            </p:nvSpPr>
            <p:spPr>
              <a:xfrm>
                <a:off x="4039200" y="3284725"/>
                <a:ext cx="173450" cy="928780"/>
              </a:xfrm>
              <a:custGeom>
                <a:avLst/>
                <a:gdLst/>
                <a:ahLst/>
                <a:cxnLst/>
                <a:rect l="l" t="t" r="r" b="b"/>
                <a:pathLst>
                  <a:path w="2106" h="13609" extrusionOk="0">
                    <a:moveTo>
                      <a:pt x="0" y="1"/>
                    </a:moveTo>
                    <a:lnTo>
                      <a:pt x="0" y="8027"/>
                    </a:lnTo>
                    <a:lnTo>
                      <a:pt x="2106" y="13609"/>
                    </a:lnTo>
                    <a:lnTo>
                      <a:pt x="2106" y="15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400;p37">
                <a:extLst>
                  <a:ext uri="{FF2B5EF4-FFF2-40B4-BE49-F238E27FC236}">
                    <a16:creationId xmlns:a16="http://schemas.microsoft.com/office/drawing/2014/main" id="{04568746-AF71-687E-3B28-5C7AFA707D26}"/>
                  </a:ext>
                </a:extLst>
              </p:cNvPr>
              <p:cNvSpPr/>
              <p:nvPr/>
            </p:nvSpPr>
            <p:spPr>
              <a:xfrm>
                <a:off x="4039200" y="3284700"/>
                <a:ext cx="173450" cy="928780"/>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401;p37">
                <a:extLst>
                  <a:ext uri="{FF2B5EF4-FFF2-40B4-BE49-F238E27FC236}">
                    <a16:creationId xmlns:a16="http://schemas.microsoft.com/office/drawing/2014/main" id="{99615512-C527-B2D3-B03A-9AAD267CD3D3}"/>
                  </a:ext>
                </a:extLst>
              </p:cNvPr>
              <p:cNvSpPr/>
              <p:nvPr/>
            </p:nvSpPr>
            <p:spPr>
              <a:xfrm>
                <a:off x="4039200" y="3466300"/>
                <a:ext cx="172997" cy="941062"/>
              </a:xfrm>
              <a:custGeom>
                <a:avLst/>
                <a:gdLst/>
                <a:ahLst/>
                <a:cxnLst/>
                <a:rect l="l" t="t" r="r" b="b"/>
                <a:pathLst>
                  <a:path w="2106" h="13609" extrusionOk="0">
                    <a:moveTo>
                      <a:pt x="0" y="1"/>
                    </a:moveTo>
                    <a:lnTo>
                      <a:pt x="0" y="8027"/>
                    </a:lnTo>
                    <a:lnTo>
                      <a:pt x="2106" y="13609"/>
                    </a:lnTo>
                    <a:lnTo>
                      <a:pt x="2106" y="159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402;p37">
                <a:extLst>
                  <a:ext uri="{FF2B5EF4-FFF2-40B4-BE49-F238E27FC236}">
                    <a16:creationId xmlns:a16="http://schemas.microsoft.com/office/drawing/2014/main" id="{E2E12989-6442-D140-DB15-F16E58010FF4}"/>
                  </a:ext>
                </a:extLst>
              </p:cNvPr>
              <p:cNvSpPr/>
              <p:nvPr/>
            </p:nvSpPr>
            <p:spPr>
              <a:xfrm>
                <a:off x="4039200" y="3466275"/>
                <a:ext cx="172997" cy="941062"/>
              </a:xfrm>
              <a:custGeom>
                <a:avLst/>
                <a:gdLst/>
                <a:ahLst/>
                <a:cxnLst/>
                <a:rect l="l" t="t" r="r" b="b"/>
                <a:pathLst>
                  <a:path w="2106" h="13609" extrusionOk="0">
                    <a:moveTo>
                      <a:pt x="0" y="1"/>
                    </a:moveTo>
                    <a:lnTo>
                      <a:pt x="0" y="8027"/>
                    </a:lnTo>
                    <a:lnTo>
                      <a:pt x="2106" y="13609"/>
                    </a:lnTo>
                    <a:lnTo>
                      <a:pt x="2106" y="1599"/>
                    </a:lnTo>
                    <a:lnTo>
                      <a:pt x="0" y="1"/>
                    </a:ln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5403;p37">
              <a:extLst>
                <a:ext uri="{FF2B5EF4-FFF2-40B4-BE49-F238E27FC236}">
                  <a16:creationId xmlns:a16="http://schemas.microsoft.com/office/drawing/2014/main" id="{A697C928-CCA5-7ED7-1ADF-4133D498F0FB}"/>
                </a:ext>
              </a:extLst>
            </p:cNvPr>
            <p:cNvGrpSpPr/>
            <p:nvPr/>
          </p:nvGrpSpPr>
          <p:grpSpPr>
            <a:xfrm>
              <a:off x="2743213" y="3528928"/>
              <a:ext cx="5142366" cy="593495"/>
              <a:chOff x="2743213" y="3528928"/>
              <a:chExt cx="5142366" cy="593495"/>
            </a:xfrm>
            <a:grpFill/>
          </p:grpSpPr>
          <p:sp>
            <p:nvSpPr>
              <p:cNvPr id="175" name="Google Shape;5404;p37">
                <a:extLst>
                  <a:ext uri="{FF2B5EF4-FFF2-40B4-BE49-F238E27FC236}">
                    <a16:creationId xmlns:a16="http://schemas.microsoft.com/office/drawing/2014/main" id="{073688A2-E42F-C235-298F-C8CFF23C7811}"/>
                  </a:ext>
                </a:extLst>
              </p:cNvPr>
              <p:cNvSpPr txBox="1"/>
              <p:nvPr/>
            </p:nvSpPr>
            <p:spPr>
              <a:xfrm flipH="1">
                <a:off x="2743213" y="3528928"/>
                <a:ext cx="1296000" cy="2478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dirty="0">
                    <a:solidFill>
                      <a:srgbClr val="FFFFFF"/>
                    </a:solidFill>
                    <a:latin typeface="Fira Sans Extra Condensed"/>
                    <a:ea typeface="Fira Sans Extra Condensed"/>
                    <a:cs typeface="Fira Sans Extra Condensed"/>
                    <a:sym typeface="Fira Sans Extra Condensed"/>
                  </a:rPr>
                  <a:t>Feature Engineering</a:t>
                </a:r>
              </a:p>
            </p:txBody>
          </p:sp>
          <p:sp>
            <p:nvSpPr>
              <p:cNvPr id="177" name="Google Shape;5406;p37">
                <a:extLst>
                  <a:ext uri="{FF2B5EF4-FFF2-40B4-BE49-F238E27FC236}">
                    <a16:creationId xmlns:a16="http://schemas.microsoft.com/office/drawing/2014/main" id="{480B4BE0-8B63-2202-7218-53B1895D8906}"/>
                  </a:ext>
                </a:extLst>
              </p:cNvPr>
              <p:cNvSpPr txBox="1"/>
              <p:nvPr/>
            </p:nvSpPr>
            <p:spPr>
              <a:xfrm flipH="1">
                <a:off x="4235482" y="3701823"/>
                <a:ext cx="3650097" cy="420600"/>
              </a:xfrm>
              <a:prstGeom prst="rect">
                <a:avLst/>
              </a:prstGeom>
              <a:grpFill/>
              <a:ln>
                <a:noFill/>
              </a:ln>
            </p:spPr>
            <p:txBody>
              <a:bodyPr spcFirstLastPara="1" wrap="square" lIns="91425" tIns="91425" rIns="91425" bIns="91425" anchor="ctr" anchorCtr="0">
                <a:noAutofit/>
              </a:bodyPr>
              <a:lstStyle/>
              <a:p>
                <a:pPr marL="914400" lvl="2"/>
                <a:r>
                  <a:rPr lang="en-US" sz="1200" b="1" dirty="0">
                    <a:solidFill>
                      <a:srgbClr val="24292F"/>
                    </a:solidFill>
                    <a:latin typeface="-apple-system"/>
                    <a:sym typeface="Fira Sans"/>
                  </a:rPr>
                  <a:t>Add in feels like temperature, wind chill, and heat index</a:t>
                </a:r>
              </a:p>
            </p:txBody>
          </p:sp>
        </p:grpSp>
      </p:grpSp>
      <p:grpSp>
        <p:nvGrpSpPr>
          <p:cNvPr id="191" name="Google Shape;449;p17">
            <a:extLst>
              <a:ext uri="{FF2B5EF4-FFF2-40B4-BE49-F238E27FC236}">
                <a16:creationId xmlns:a16="http://schemas.microsoft.com/office/drawing/2014/main" id="{C3E735CD-95ED-F38D-12EB-1397959627B3}"/>
              </a:ext>
            </a:extLst>
          </p:cNvPr>
          <p:cNvGrpSpPr/>
          <p:nvPr/>
        </p:nvGrpSpPr>
        <p:grpSpPr>
          <a:xfrm>
            <a:off x="4414681" y="4022231"/>
            <a:ext cx="379257" cy="408680"/>
            <a:chOff x="6746458" y="3329452"/>
            <a:chExt cx="379257" cy="408680"/>
          </a:xfrm>
        </p:grpSpPr>
        <p:sp>
          <p:nvSpPr>
            <p:cNvPr id="192" name="Google Shape;450;p17">
              <a:extLst>
                <a:ext uri="{FF2B5EF4-FFF2-40B4-BE49-F238E27FC236}">
                  <a16:creationId xmlns:a16="http://schemas.microsoft.com/office/drawing/2014/main" id="{8A1A7B3B-BCFE-758E-5436-0A368CCE8B8B}"/>
                </a:ext>
              </a:extLst>
            </p:cNvPr>
            <p:cNvSpPr/>
            <p:nvPr/>
          </p:nvSpPr>
          <p:spPr>
            <a:xfrm>
              <a:off x="6798033" y="3389369"/>
              <a:ext cx="275365" cy="348763"/>
            </a:xfrm>
            <a:custGeom>
              <a:avLst/>
              <a:gdLst/>
              <a:ahLst/>
              <a:cxnLst/>
              <a:rect l="l" t="t" r="r" b="b"/>
              <a:pathLst>
                <a:path w="12643" h="16013" extrusionOk="0">
                  <a:moveTo>
                    <a:pt x="6338" y="735"/>
                  </a:moveTo>
                  <a:cubicBezTo>
                    <a:pt x="8907" y="735"/>
                    <a:pt x="11075" y="2603"/>
                    <a:pt x="11475" y="5105"/>
                  </a:cubicBezTo>
                  <a:cubicBezTo>
                    <a:pt x="11876" y="7640"/>
                    <a:pt x="10408" y="10108"/>
                    <a:pt x="7973" y="10909"/>
                  </a:cubicBezTo>
                  <a:lnTo>
                    <a:pt x="7973" y="10875"/>
                  </a:lnTo>
                  <a:cubicBezTo>
                    <a:pt x="7806" y="10942"/>
                    <a:pt x="7739" y="11076"/>
                    <a:pt x="7739" y="11209"/>
                  </a:cubicBezTo>
                  <a:lnTo>
                    <a:pt x="7739" y="11843"/>
                  </a:lnTo>
                  <a:lnTo>
                    <a:pt x="4937" y="11843"/>
                  </a:lnTo>
                  <a:lnTo>
                    <a:pt x="4937" y="11242"/>
                  </a:lnTo>
                  <a:cubicBezTo>
                    <a:pt x="4937" y="11076"/>
                    <a:pt x="4837" y="10942"/>
                    <a:pt x="4704" y="10909"/>
                  </a:cubicBezTo>
                  <a:cubicBezTo>
                    <a:pt x="2269" y="10108"/>
                    <a:pt x="768" y="7640"/>
                    <a:pt x="1168" y="5105"/>
                  </a:cubicBezTo>
                  <a:cubicBezTo>
                    <a:pt x="1602" y="2603"/>
                    <a:pt x="3770" y="735"/>
                    <a:pt x="6338" y="735"/>
                  </a:cubicBezTo>
                  <a:close/>
                  <a:moveTo>
                    <a:pt x="7739" y="12543"/>
                  </a:moveTo>
                  <a:lnTo>
                    <a:pt x="7739" y="14278"/>
                  </a:lnTo>
                  <a:lnTo>
                    <a:pt x="7373" y="14278"/>
                  </a:lnTo>
                  <a:cubicBezTo>
                    <a:pt x="7172" y="14278"/>
                    <a:pt x="7039" y="14411"/>
                    <a:pt x="7039" y="14611"/>
                  </a:cubicBezTo>
                  <a:lnTo>
                    <a:pt x="7039" y="15312"/>
                  </a:lnTo>
                  <a:lnTo>
                    <a:pt x="5638" y="15312"/>
                  </a:lnTo>
                  <a:lnTo>
                    <a:pt x="5638" y="14611"/>
                  </a:lnTo>
                  <a:cubicBezTo>
                    <a:pt x="5638" y="14411"/>
                    <a:pt x="5471" y="14278"/>
                    <a:pt x="5304" y="14278"/>
                  </a:cubicBezTo>
                  <a:lnTo>
                    <a:pt x="4937" y="14278"/>
                  </a:lnTo>
                  <a:lnTo>
                    <a:pt x="4937" y="12543"/>
                  </a:lnTo>
                  <a:close/>
                  <a:moveTo>
                    <a:pt x="6338" y="1"/>
                  </a:moveTo>
                  <a:cubicBezTo>
                    <a:pt x="3470" y="1"/>
                    <a:pt x="1035" y="2036"/>
                    <a:pt x="501" y="4871"/>
                  </a:cubicBezTo>
                  <a:cubicBezTo>
                    <a:pt x="1" y="7673"/>
                    <a:pt x="1568" y="10442"/>
                    <a:pt x="4237" y="11442"/>
                  </a:cubicBezTo>
                  <a:lnTo>
                    <a:pt x="4237" y="14611"/>
                  </a:lnTo>
                  <a:cubicBezTo>
                    <a:pt x="4237" y="14812"/>
                    <a:pt x="4404" y="14978"/>
                    <a:pt x="4604" y="14978"/>
                  </a:cubicBezTo>
                  <a:lnTo>
                    <a:pt x="4937" y="14978"/>
                  </a:lnTo>
                  <a:lnTo>
                    <a:pt x="4937" y="15646"/>
                  </a:lnTo>
                  <a:cubicBezTo>
                    <a:pt x="4937" y="15846"/>
                    <a:pt x="5104" y="16012"/>
                    <a:pt x="5304" y="16012"/>
                  </a:cubicBezTo>
                  <a:lnTo>
                    <a:pt x="7373" y="16012"/>
                  </a:lnTo>
                  <a:cubicBezTo>
                    <a:pt x="7573" y="16012"/>
                    <a:pt x="7739" y="15846"/>
                    <a:pt x="7739" y="15646"/>
                  </a:cubicBezTo>
                  <a:lnTo>
                    <a:pt x="7739" y="14978"/>
                  </a:lnTo>
                  <a:lnTo>
                    <a:pt x="8073" y="14978"/>
                  </a:lnTo>
                  <a:cubicBezTo>
                    <a:pt x="8273" y="14978"/>
                    <a:pt x="8407" y="14812"/>
                    <a:pt x="8407" y="14645"/>
                  </a:cubicBezTo>
                  <a:lnTo>
                    <a:pt x="8407" y="11476"/>
                  </a:lnTo>
                  <a:cubicBezTo>
                    <a:pt x="11075" y="10442"/>
                    <a:pt x="12643" y="7673"/>
                    <a:pt x="12143" y="4871"/>
                  </a:cubicBezTo>
                  <a:cubicBezTo>
                    <a:pt x="11642" y="2069"/>
                    <a:pt x="9174" y="34"/>
                    <a:pt x="6338" y="34"/>
                  </a:cubicBezTo>
                  <a:lnTo>
                    <a:pt x="6338" y="1"/>
                  </a:ln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451;p17">
              <a:extLst>
                <a:ext uri="{FF2B5EF4-FFF2-40B4-BE49-F238E27FC236}">
                  <a16:creationId xmlns:a16="http://schemas.microsoft.com/office/drawing/2014/main" id="{4412BECF-56CC-E47D-59B6-7CA63F7F076B}"/>
                </a:ext>
              </a:extLst>
            </p:cNvPr>
            <p:cNvSpPr/>
            <p:nvPr/>
          </p:nvSpPr>
          <p:spPr>
            <a:xfrm>
              <a:off x="6928082" y="3329452"/>
              <a:ext cx="15290" cy="45411"/>
            </a:xfrm>
            <a:custGeom>
              <a:avLst/>
              <a:gdLst/>
              <a:ahLst/>
              <a:cxnLst/>
              <a:rect l="l" t="t" r="r" b="b"/>
              <a:pathLst>
                <a:path w="702" h="2085" extrusionOk="0">
                  <a:moveTo>
                    <a:pt x="363" y="0"/>
                  </a:moveTo>
                  <a:cubicBezTo>
                    <a:pt x="192" y="0"/>
                    <a:pt x="17" y="117"/>
                    <a:pt x="1" y="350"/>
                  </a:cubicBezTo>
                  <a:lnTo>
                    <a:pt x="1" y="1718"/>
                  </a:lnTo>
                  <a:cubicBezTo>
                    <a:pt x="1" y="1918"/>
                    <a:pt x="167" y="2085"/>
                    <a:pt x="367" y="2085"/>
                  </a:cubicBezTo>
                  <a:cubicBezTo>
                    <a:pt x="568" y="2085"/>
                    <a:pt x="701" y="1918"/>
                    <a:pt x="701" y="1718"/>
                  </a:cubicBezTo>
                  <a:lnTo>
                    <a:pt x="701" y="350"/>
                  </a:lnTo>
                  <a:cubicBezTo>
                    <a:pt x="701" y="117"/>
                    <a:pt x="534" y="0"/>
                    <a:pt x="363"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52;p17">
              <a:extLst>
                <a:ext uri="{FF2B5EF4-FFF2-40B4-BE49-F238E27FC236}">
                  <a16:creationId xmlns:a16="http://schemas.microsoft.com/office/drawing/2014/main" id="{36F3FBA2-B606-679C-32E3-A40816ADD0FF}"/>
                </a:ext>
              </a:extLst>
            </p:cNvPr>
            <p:cNvSpPr/>
            <p:nvPr/>
          </p:nvSpPr>
          <p:spPr>
            <a:xfrm>
              <a:off x="7079933" y="3510706"/>
              <a:ext cx="45782" cy="15290"/>
            </a:xfrm>
            <a:custGeom>
              <a:avLst/>
              <a:gdLst/>
              <a:ahLst/>
              <a:cxnLst/>
              <a:rect l="l" t="t" r="r" b="b"/>
              <a:pathLst>
                <a:path w="2102" h="702" extrusionOk="0">
                  <a:moveTo>
                    <a:pt x="367" y="1"/>
                  </a:moveTo>
                  <a:cubicBezTo>
                    <a:pt x="167" y="1"/>
                    <a:pt x="34" y="167"/>
                    <a:pt x="34" y="368"/>
                  </a:cubicBezTo>
                  <a:cubicBezTo>
                    <a:pt x="0" y="534"/>
                    <a:pt x="167" y="701"/>
                    <a:pt x="367" y="701"/>
                  </a:cubicBezTo>
                  <a:lnTo>
                    <a:pt x="1768" y="701"/>
                  </a:lnTo>
                  <a:cubicBezTo>
                    <a:pt x="1935" y="701"/>
                    <a:pt x="2102" y="534"/>
                    <a:pt x="2102" y="368"/>
                  </a:cubicBezTo>
                  <a:cubicBezTo>
                    <a:pt x="2102" y="167"/>
                    <a:pt x="1935" y="1"/>
                    <a:pt x="1768" y="1"/>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53;p17">
              <a:extLst>
                <a:ext uri="{FF2B5EF4-FFF2-40B4-BE49-F238E27FC236}">
                  <a16:creationId xmlns:a16="http://schemas.microsoft.com/office/drawing/2014/main" id="{9ECD863A-D7FF-85C6-2020-DB296E9CF245}"/>
                </a:ext>
              </a:extLst>
            </p:cNvPr>
            <p:cNvSpPr/>
            <p:nvPr/>
          </p:nvSpPr>
          <p:spPr>
            <a:xfrm>
              <a:off x="6746458" y="3510706"/>
              <a:ext cx="45782" cy="15290"/>
            </a:xfrm>
            <a:custGeom>
              <a:avLst/>
              <a:gdLst/>
              <a:ahLst/>
              <a:cxnLst/>
              <a:rect l="l" t="t" r="r" b="b"/>
              <a:pathLst>
                <a:path w="2102" h="702" extrusionOk="0">
                  <a:moveTo>
                    <a:pt x="367" y="1"/>
                  </a:moveTo>
                  <a:cubicBezTo>
                    <a:pt x="167" y="1"/>
                    <a:pt x="0" y="167"/>
                    <a:pt x="0" y="368"/>
                  </a:cubicBezTo>
                  <a:cubicBezTo>
                    <a:pt x="0" y="534"/>
                    <a:pt x="167" y="701"/>
                    <a:pt x="367" y="701"/>
                  </a:cubicBezTo>
                  <a:lnTo>
                    <a:pt x="1768" y="701"/>
                  </a:lnTo>
                  <a:cubicBezTo>
                    <a:pt x="1935" y="701"/>
                    <a:pt x="2102" y="534"/>
                    <a:pt x="2102" y="368"/>
                  </a:cubicBezTo>
                  <a:cubicBezTo>
                    <a:pt x="2102" y="167"/>
                    <a:pt x="1935" y="1"/>
                    <a:pt x="1768" y="1"/>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54;p17">
              <a:extLst>
                <a:ext uri="{FF2B5EF4-FFF2-40B4-BE49-F238E27FC236}">
                  <a16:creationId xmlns:a16="http://schemas.microsoft.com/office/drawing/2014/main" id="{BA7ABBBA-94FC-42B1-6B68-306DCD5D7045}"/>
                </a:ext>
              </a:extLst>
            </p:cNvPr>
            <p:cNvSpPr/>
            <p:nvPr/>
          </p:nvSpPr>
          <p:spPr>
            <a:xfrm>
              <a:off x="7034892" y="3382116"/>
              <a:ext cx="37788" cy="37070"/>
            </a:xfrm>
            <a:custGeom>
              <a:avLst/>
              <a:gdLst/>
              <a:ahLst/>
              <a:cxnLst/>
              <a:rect l="l" t="t" r="r" b="b"/>
              <a:pathLst>
                <a:path w="1735" h="1702" extrusionOk="0">
                  <a:moveTo>
                    <a:pt x="1351" y="0"/>
                  </a:moveTo>
                  <a:cubicBezTo>
                    <a:pt x="1259" y="0"/>
                    <a:pt x="1168" y="34"/>
                    <a:pt x="1101" y="100"/>
                  </a:cubicBezTo>
                  <a:lnTo>
                    <a:pt x="133" y="1101"/>
                  </a:lnTo>
                  <a:cubicBezTo>
                    <a:pt x="0" y="1235"/>
                    <a:pt x="0" y="1435"/>
                    <a:pt x="133" y="1602"/>
                  </a:cubicBezTo>
                  <a:cubicBezTo>
                    <a:pt x="200" y="1668"/>
                    <a:pt x="267" y="1702"/>
                    <a:pt x="367" y="1702"/>
                  </a:cubicBezTo>
                  <a:cubicBezTo>
                    <a:pt x="467" y="1702"/>
                    <a:pt x="567" y="1668"/>
                    <a:pt x="634" y="1602"/>
                  </a:cubicBezTo>
                  <a:lnTo>
                    <a:pt x="1601" y="601"/>
                  </a:lnTo>
                  <a:cubicBezTo>
                    <a:pt x="1735" y="467"/>
                    <a:pt x="1735" y="234"/>
                    <a:pt x="1601" y="100"/>
                  </a:cubicBezTo>
                  <a:cubicBezTo>
                    <a:pt x="1534" y="34"/>
                    <a:pt x="1443" y="0"/>
                    <a:pt x="1351"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55;p17">
              <a:extLst>
                <a:ext uri="{FF2B5EF4-FFF2-40B4-BE49-F238E27FC236}">
                  <a16:creationId xmlns:a16="http://schemas.microsoft.com/office/drawing/2014/main" id="{C25B3D18-4EF0-9607-8A98-FC0DE0C4CC14}"/>
                </a:ext>
              </a:extLst>
            </p:cNvPr>
            <p:cNvSpPr/>
            <p:nvPr/>
          </p:nvSpPr>
          <p:spPr>
            <a:xfrm>
              <a:off x="6799492" y="3618016"/>
              <a:ext cx="40467" cy="36569"/>
            </a:xfrm>
            <a:custGeom>
              <a:avLst/>
              <a:gdLst/>
              <a:ahLst/>
              <a:cxnLst/>
              <a:rect l="l" t="t" r="r" b="b"/>
              <a:pathLst>
                <a:path w="1858" h="1679" extrusionOk="0">
                  <a:moveTo>
                    <a:pt x="1350" y="0"/>
                  </a:moveTo>
                  <a:cubicBezTo>
                    <a:pt x="1266" y="0"/>
                    <a:pt x="1179" y="33"/>
                    <a:pt x="1101" y="111"/>
                  </a:cubicBezTo>
                  <a:lnTo>
                    <a:pt x="134" y="1078"/>
                  </a:lnTo>
                  <a:cubicBezTo>
                    <a:pt x="0" y="1211"/>
                    <a:pt x="0" y="1445"/>
                    <a:pt x="134" y="1578"/>
                  </a:cubicBezTo>
                  <a:cubicBezTo>
                    <a:pt x="200" y="1645"/>
                    <a:pt x="284" y="1678"/>
                    <a:pt x="367" y="1678"/>
                  </a:cubicBezTo>
                  <a:cubicBezTo>
                    <a:pt x="451" y="1678"/>
                    <a:pt x="534" y="1645"/>
                    <a:pt x="601" y="1578"/>
                  </a:cubicBezTo>
                  <a:lnTo>
                    <a:pt x="1601" y="578"/>
                  </a:lnTo>
                  <a:cubicBezTo>
                    <a:pt x="1857" y="348"/>
                    <a:pt x="1623" y="0"/>
                    <a:pt x="1350"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56;p17">
              <a:extLst>
                <a:ext uri="{FF2B5EF4-FFF2-40B4-BE49-F238E27FC236}">
                  <a16:creationId xmlns:a16="http://schemas.microsoft.com/office/drawing/2014/main" id="{86D86D1C-3880-6567-C495-646A79BFB14B}"/>
                </a:ext>
              </a:extLst>
            </p:cNvPr>
            <p:cNvSpPr/>
            <p:nvPr/>
          </p:nvSpPr>
          <p:spPr>
            <a:xfrm>
              <a:off x="7032213" y="3618016"/>
              <a:ext cx="42645" cy="36569"/>
            </a:xfrm>
            <a:custGeom>
              <a:avLst/>
              <a:gdLst/>
              <a:ahLst/>
              <a:cxnLst/>
              <a:rect l="l" t="t" r="r" b="b"/>
              <a:pathLst>
                <a:path w="1958" h="1679" extrusionOk="0">
                  <a:moveTo>
                    <a:pt x="508" y="0"/>
                  </a:moveTo>
                  <a:cubicBezTo>
                    <a:pt x="235" y="0"/>
                    <a:pt x="1" y="348"/>
                    <a:pt x="256" y="578"/>
                  </a:cubicBezTo>
                  <a:lnTo>
                    <a:pt x="1224" y="1578"/>
                  </a:lnTo>
                  <a:cubicBezTo>
                    <a:pt x="1291" y="1645"/>
                    <a:pt x="1391" y="1678"/>
                    <a:pt x="1491" y="1678"/>
                  </a:cubicBezTo>
                  <a:cubicBezTo>
                    <a:pt x="1791" y="1678"/>
                    <a:pt x="1958" y="1311"/>
                    <a:pt x="1724" y="1078"/>
                  </a:cubicBezTo>
                  <a:lnTo>
                    <a:pt x="757" y="111"/>
                  </a:lnTo>
                  <a:cubicBezTo>
                    <a:pt x="679" y="33"/>
                    <a:pt x="592" y="0"/>
                    <a:pt x="508"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57;p17">
              <a:extLst>
                <a:ext uri="{FF2B5EF4-FFF2-40B4-BE49-F238E27FC236}">
                  <a16:creationId xmlns:a16="http://schemas.microsoft.com/office/drawing/2014/main" id="{76975AEC-95B3-634D-9EE9-23F344A8F0CF}"/>
                </a:ext>
              </a:extLst>
            </p:cNvPr>
            <p:cNvSpPr/>
            <p:nvPr/>
          </p:nvSpPr>
          <p:spPr>
            <a:xfrm>
              <a:off x="6796770" y="3382203"/>
              <a:ext cx="41970" cy="36982"/>
            </a:xfrm>
            <a:custGeom>
              <a:avLst/>
              <a:gdLst/>
              <a:ahLst/>
              <a:cxnLst/>
              <a:rect l="l" t="t" r="r" b="b"/>
              <a:pathLst>
                <a:path w="1927" h="1698" extrusionOk="0">
                  <a:moveTo>
                    <a:pt x="504" y="0"/>
                  </a:moveTo>
                  <a:cubicBezTo>
                    <a:pt x="242" y="0"/>
                    <a:pt x="0" y="338"/>
                    <a:pt x="259" y="597"/>
                  </a:cubicBezTo>
                  <a:lnTo>
                    <a:pt x="1226" y="1598"/>
                  </a:lnTo>
                  <a:cubicBezTo>
                    <a:pt x="1293" y="1664"/>
                    <a:pt x="1393" y="1698"/>
                    <a:pt x="1460" y="1698"/>
                  </a:cubicBezTo>
                  <a:cubicBezTo>
                    <a:pt x="1793" y="1664"/>
                    <a:pt x="1927" y="1297"/>
                    <a:pt x="1726" y="1097"/>
                  </a:cubicBezTo>
                  <a:lnTo>
                    <a:pt x="726" y="96"/>
                  </a:lnTo>
                  <a:cubicBezTo>
                    <a:pt x="658" y="29"/>
                    <a:pt x="580" y="0"/>
                    <a:pt x="504"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3"/>
        <p:cNvGrpSpPr/>
        <p:nvPr/>
      </p:nvGrpSpPr>
      <p:grpSpPr>
        <a:xfrm>
          <a:off x="0" y="0"/>
          <a:ext cx="0" cy="0"/>
          <a:chOff x="0" y="0"/>
          <a:chExt cx="0" cy="0"/>
        </a:xfrm>
      </p:grpSpPr>
      <p:sp>
        <p:nvSpPr>
          <p:cNvPr id="5394" name="Google Shape;5394;p37"/>
          <p:cNvSpPr txBox="1">
            <a:spLocks noGrp="1"/>
          </p:cNvSpPr>
          <p:nvPr>
            <p:ph type="title"/>
          </p:nvPr>
        </p:nvSpPr>
        <p:spPr>
          <a:xfrm>
            <a:off x="3149400" y="255067"/>
            <a:ext cx="28452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Dataset </a:t>
            </a:r>
            <a:r>
              <a:rPr lang="en-SG" dirty="0" err="1"/>
              <a:t>Preprocessing</a:t>
            </a:r>
            <a:endParaRPr dirty="0"/>
          </a:p>
        </p:txBody>
      </p:sp>
      <p:pic>
        <p:nvPicPr>
          <p:cNvPr id="4" name="Picture 3">
            <a:extLst>
              <a:ext uri="{FF2B5EF4-FFF2-40B4-BE49-F238E27FC236}">
                <a16:creationId xmlns:a16="http://schemas.microsoft.com/office/drawing/2014/main" id="{8BB26AB6-19DA-A5BE-A0F7-E4E1BE50DC71}"/>
              </a:ext>
            </a:extLst>
          </p:cNvPr>
          <p:cNvPicPr>
            <a:picLocks noChangeAspect="1"/>
          </p:cNvPicPr>
          <p:nvPr/>
        </p:nvPicPr>
        <p:blipFill>
          <a:blip r:embed="rId3"/>
          <a:stretch>
            <a:fillRect/>
          </a:stretch>
        </p:blipFill>
        <p:spPr>
          <a:xfrm>
            <a:off x="708660" y="814035"/>
            <a:ext cx="4739640" cy="2183778"/>
          </a:xfrm>
          <a:prstGeom prst="rect">
            <a:avLst/>
          </a:prstGeom>
        </p:spPr>
      </p:pic>
      <p:pic>
        <p:nvPicPr>
          <p:cNvPr id="6" name="Picture 5">
            <a:extLst>
              <a:ext uri="{FF2B5EF4-FFF2-40B4-BE49-F238E27FC236}">
                <a16:creationId xmlns:a16="http://schemas.microsoft.com/office/drawing/2014/main" id="{E51A7EAA-ACEC-8C54-6EF4-9CDF5F4DA49F}"/>
              </a:ext>
            </a:extLst>
          </p:cNvPr>
          <p:cNvPicPr>
            <a:picLocks noChangeAspect="1"/>
          </p:cNvPicPr>
          <p:nvPr/>
        </p:nvPicPr>
        <p:blipFill>
          <a:blip r:embed="rId4"/>
          <a:stretch>
            <a:fillRect/>
          </a:stretch>
        </p:blipFill>
        <p:spPr>
          <a:xfrm>
            <a:off x="674190" y="2972593"/>
            <a:ext cx="4808580" cy="2170907"/>
          </a:xfrm>
          <a:prstGeom prst="rect">
            <a:avLst/>
          </a:prstGeom>
        </p:spPr>
      </p:pic>
      <p:sp>
        <p:nvSpPr>
          <p:cNvPr id="124" name="TextBox 123">
            <a:extLst>
              <a:ext uri="{FF2B5EF4-FFF2-40B4-BE49-F238E27FC236}">
                <a16:creationId xmlns:a16="http://schemas.microsoft.com/office/drawing/2014/main" id="{1ACA840B-5D09-249D-0303-3560DB1B8028}"/>
              </a:ext>
            </a:extLst>
          </p:cNvPr>
          <p:cNvSpPr txBox="1"/>
          <p:nvPr/>
        </p:nvSpPr>
        <p:spPr>
          <a:xfrm>
            <a:off x="5448300" y="1536592"/>
            <a:ext cx="3431003" cy="738664"/>
          </a:xfrm>
          <a:prstGeom prst="rect">
            <a:avLst/>
          </a:prstGeom>
          <a:noFill/>
        </p:spPr>
        <p:txBody>
          <a:bodyPr wrap="square" rtlCol="0">
            <a:spAutoFit/>
          </a:bodyPr>
          <a:lstStyle/>
          <a:p>
            <a:pPr marL="285750" indent="-285750">
              <a:buFont typeface="Arial" panose="020B0604020202020204" pitchFamily="34" charset="0"/>
              <a:buChar char="•"/>
            </a:pPr>
            <a:r>
              <a:rPr lang="en-SG" dirty="0"/>
              <a:t>Before Logarithm Transformation</a:t>
            </a:r>
            <a:endParaRPr lang="en-US" dirty="0">
              <a:latin typeface="Roboto Mono"/>
            </a:endParaRPr>
          </a:p>
          <a:p>
            <a:pPr marL="285750" indent="-285750">
              <a:buFont typeface="Arial" panose="020B0604020202020204" pitchFamily="34" charset="0"/>
              <a:buChar char="•"/>
            </a:pPr>
            <a:endParaRPr lang="en-US" b="0" i="0" dirty="0">
              <a:effectLst/>
              <a:latin typeface="Roboto Mono"/>
            </a:endParaRPr>
          </a:p>
          <a:p>
            <a:pPr marL="285750" indent="-285750">
              <a:buFont typeface="Arial" panose="020B0604020202020204" pitchFamily="34" charset="0"/>
              <a:buChar char="•"/>
            </a:pPr>
            <a:endParaRPr lang="en-SG" dirty="0"/>
          </a:p>
        </p:txBody>
      </p:sp>
      <p:sp>
        <p:nvSpPr>
          <p:cNvPr id="125" name="TextBox 124">
            <a:extLst>
              <a:ext uri="{FF2B5EF4-FFF2-40B4-BE49-F238E27FC236}">
                <a16:creationId xmlns:a16="http://schemas.microsoft.com/office/drawing/2014/main" id="{20EF9C71-F076-D29F-81A0-59C787648739}"/>
              </a:ext>
            </a:extLst>
          </p:cNvPr>
          <p:cNvSpPr txBox="1"/>
          <p:nvPr/>
        </p:nvSpPr>
        <p:spPr>
          <a:xfrm>
            <a:off x="5448299" y="3784492"/>
            <a:ext cx="3431003" cy="738664"/>
          </a:xfrm>
          <a:prstGeom prst="rect">
            <a:avLst/>
          </a:prstGeom>
          <a:noFill/>
        </p:spPr>
        <p:txBody>
          <a:bodyPr wrap="square" rtlCol="0">
            <a:spAutoFit/>
          </a:bodyPr>
          <a:lstStyle/>
          <a:p>
            <a:pPr marL="285750" indent="-285750">
              <a:buFont typeface="Arial" panose="020B0604020202020204" pitchFamily="34" charset="0"/>
              <a:buChar char="•"/>
            </a:pPr>
            <a:r>
              <a:rPr lang="en-SG" dirty="0"/>
              <a:t>After Logarithm Transformation</a:t>
            </a:r>
            <a:endParaRPr lang="en-US" dirty="0">
              <a:latin typeface="Roboto Mono"/>
            </a:endParaRPr>
          </a:p>
          <a:p>
            <a:pPr marL="285750" indent="-285750">
              <a:buFont typeface="Arial" panose="020B0604020202020204" pitchFamily="34" charset="0"/>
              <a:buChar char="•"/>
            </a:pPr>
            <a:endParaRPr lang="en-US" b="0" i="0" dirty="0">
              <a:effectLst/>
              <a:latin typeface="Roboto Mono"/>
            </a:endParaRPr>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132865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5"/>
          <p:cNvSpPr txBox="1">
            <a:spLocks noGrp="1"/>
          </p:cNvSpPr>
          <p:nvPr>
            <p:ph type="title"/>
          </p:nvPr>
        </p:nvSpPr>
        <p:spPr>
          <a:xfrm>
            <a:off x="218977" y="397776"/>
            <a:ext cx="8706046"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Exploratory Data Analysis</a:t>
            </a:r>
            <a:endParaRPr dirty="0"/>
          </a:p>
        </p:txBody>
      </p:sp>
      <p:pic>
        <p:nvPicPr>
          <p:cNvPr id="3" name="Picture 2">
            <a:extLst>
              <a:ext uri="{FF2B5EF4-FFF2-40B4-BE49-F238E27FC236}">
                <a16:creationId xmlns:a16="http://schemas.microsoft.com/office/drawing/2014/main" id="{A1225E66-824F-55CE-B5E9-7C561DB8E582}"/>
              </a:ext>
            </a:extLst>
          </p:cNvPr>
          <p:cNvPicPr>
            <a:picLocks noChangeAspect="1"/>
          </p:cNvPicPr>
          <p:nvPr/>
        </p:nvPicPr>
        <p:blipFill>
          <a:blip r:embed="rId3"/>
          <a:stretch>
            <a:fillRect/>
          </a:stretch>
        </p:blipFill>
        <p:spPr>
          <a:xfrm>
            <a:off x="99688" y="1040838"/>
            <a:ext cx="4959992" cy="3704886"/>
          </a:xfrm>
          <a:prstGeom prst="rect">
            <a:avLst/>
          </a:prstGeom>
        </p:spPr>
      </p:pic>
      <p:pic>
        <p:nvPicPr>
          <p:cNvPr id="6" name="Picture 5">
            <a:extLst>
              <a:ext uri="{FF2B5EF4-FFF2-40B4-BE49-F238E27FC236}">
                <a16:creationId xmlns:a16="http://schemas.microsoft.com/office/drawing/2014/main" id="{5AE32C2B-77CC-4305-D5A2-C05F89EB6963}"/>
              </a:ext>
            </a:extLst>
          </p:cNvPr>
          <p:cNvPicPr>
            <a:picLocks noChangeAspect="1"/>
          </p:cNvPicPr>
          <p:nvPr/>
        </p:nvPicPr>
        <p:blipFill>
          <a:blip r:embed="rId4"/>
          <a:stretch>
            <a:fillRect/>
          </a:stretch>
        </p:blipFill>
        <p:spPr>
          <a:xfrm>
            <a:off x="5336003" y="1040838"/>
            <a:ext cx="3589020" cy="1647364"/>
          </a:xfrm>
          <a:prstGeom prst="rect">
            <a:avLst/>
          </a:prstGeom>
        </p:spPr>
      </p:pic>
      <p:sp>
        <p:nvSpPr>
          <p:cNvPr id="7" name="TextBox 6">
            <a:extLst>
              <a:ext uri="{FF2B5EF4-FFF2-40B4-BE49-F238E27FC236}">
                <a16:creationId xmlns:a16="http://schemas.microsoft.com/office/drawing/2014/main" id="{A8D23414-8AB6-93C7-D931-9D947E79DA43}"/>
              </a:ext>
            </a:extLst>
          </p:cNvPr>
          <p:cNvSpPr txBox="1"/>
          <p:nvPr/>
        </p:nvSpPr>
        <p:spPr>
          <a:xfrm>
            <a:off x="5494020" y="2948940"/>
            <a:ext cx="3431003" cy="1384995"/>
          </a:xfrm>
          <a:prstGeom prst="rect">
            <a:avLst/>
          </a:prstGeom>
          <a:noFill/>
        </p:spPr>
        <p:txBody>
          <a:bodyPr wrap="square" rtlCol="0">
            <a:spAutoFit/>
          </a:bodyPr>
          <a:lstStyle/>
          <a:p>
            <a:pPr marL="285750" indent="-285750">
              <a:buFont typeface="Arial" panose="020B0604020202020204" pitchFamily="34" charset="0"/>
              <a:buChar char="•"/>
            </a:pPr>
            <a:r>
              <a:rPr lang="en-SG" dirty="0"/>
              <a:t>Education, service facilities consume most energy</a:t>
            </a:r>
          </a:p>
          <a:p>
            <a:pPr marL="285750" indent="-285750">
              <a:buFont typeface="Arial" panose="020B0604020202020204" pitchFamily="34" charset="0"/>
              <a:buChar char="•"/>
            </a:pPr>
            <a:r>
              <a:rPr lang="en-US" b="0" i="0" dirty="0">
                <a:effectLst/>
                <a:latin typeface="Roboto Mono"/>
              </a:rPr>
              <a:t>Meter 2: steam consume most energy, followed by </a:t>
            </a:r>
            <a:r>
              <a:rPr lang="en-US" dirty="0">
                <a:latin typeface="Roboto Mono"/>
              </a:rPr>
              <a:t>Meter </a:t>
            </a:r>
            <a:r>
              <a:rPr lang="en-US" b="0" i="0" dirty="0">
                <a:effectLst/>
                <a:latin typeface="Roboto Mono"/>
              </a:rPr>
              <a:t>1: </a:t>
            </a:r>
            <a:r>
              <a:rPr lang="en-US" b="0" i="0" dirty="0" err="1">
                <a:effectLst/>
                <a:latin typeface="Roboto Mono"/>
              </a:rPr>
              <a:t>chilledwater</a:t>
            </a:r>
            <a:endParaRPr lang="en-US" b="0" i="0" dirty="0">
              <a:effectLst/>
              <a:latin typeface="Roboto Mono"/>
            </a:endParaRPr>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3757886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5"/>
          <p:cNvSpPr txBox="1">
            <a:spLocks noGrp="1"/>
          </p:cNvSpPr>
          <p:nvPr>
            <p:ph type="title"/>
          </p:nvPr>
        </p:nvSpPr>
        <p:spPr>
          <a:xfrm>
            <a:off x="218977" y="397776"/>
            <a:ext cx="8706046"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Exploratory Data Analysis</a:t>
            </a:r>
            <a:endParaRPr dirty="0"/>
          </a:p>
        </p:txBody>
      </p:sp>
      <p:sp>
        <p:nvSpPr>
          <p:cNvPr id="7" name="TextBox 6">
            <a:extLst>
              <a:ext uri="{FF2B5EF4-FFF2-40B4-BE49-F238E27FC236}">
                <a16:creationId xmlns:a16="http://schemas.microsoft.com/office/drawing/2014/main" id="{A8D23414-8AB6-93C7-D931-9D947E79DA43}"/>
              </a:ext>
            </a:extLst>
          </p:cNvPr>
          <p:cNvSpPr txBox="1"/>
          <p:nvPr/>
        </p:nvSpPr>
        <p:spPr>
          <a:xfrm>
            <a:off x="5823683" y="2202418"/>
            <a:ext cx="3101340" cy="73866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4292F"/>
                </a:solidFill>
                <a:effectLst/>
                <a:latin typeface="-apple-system"/>
              </a:rPr>
              <a:t>Increased usage throughout the summer (June-Sept) and winter (December-March) seasons</a:t>
            </a:r>
            <a:endParaRPr lang="en-SG" dirty="0"/>
          </a:p>
        </p:txBody>
      </p:sp>
      <p:pic>
        <p:nvPicPr>
          <p:cNvPr id="4" name="Picture 3">
            <a:extLst>
              <a:ext uri="{FF2B5EF4-FFF2-40B4-BE49-F238E27FC236}">
                <a16:creationId xmlns:a16="http://schemas.microsoft.com/office/drawing/2014/main" id="{B2DA0B30-32B3-D937-656D-1633288FB98A}"/>
              </a:ext>
            </a:extLst>
          </p:cNvPr>
          <p:cNvPicPr>
            <a:picLocks noChangeAspect="1"/>
          </p:cNvPicPr>
          <p:nvPr/>
        </p:nvPicPr>
        <p:blipFill>
          <a:blip r:embed="rId3"/>
          <a:stretch>
            <a:fillRect/>
          </a:stretch>
        </p:blipFill>
        <p:spPr>
          <a:xfrm>
            <a:off x="354834" y="1203960"/>
            <a:ext cx="5472558" cy="3474720"/>
          </a:xfrm>
          <a:prstGeom prst="rect">
            <a:avLst/>
          </a:prstGeom>
        </p:spPr>
      </p:pic>
    </p:spTree>
    <p:extLst>
      <p:ext uri="{BB962C8B-B14F-4D97-AF65-F5344CB8AC3E}">
        <p14:creationId xmlns:p14="http://schemas.microsoft.com/office/powerpoint/2010/main" val="1532251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5"/>
          <p:cNvSpPr txBox="1">
            <a:spLocks noGrp="1"/>
          </p:cNvSpPr>
          <p:nvPr>
            <p:ph type="title"/>
          </p:nvPr>
        </p:nvSpPr>
        <p:spPr>
          <a:xfrm>
            <a:off x="218977" y="131076"/>
            <a:ext cx="8706046"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Feature Selection</a:t>
            </a:r>
            <a:endParaRPr dirty="0"/>
          </a:p>
        </p:txBody>
      </p:sp>
      <p:sp>
        <p:nvSpPr>
          <p:cNvPr id="7" name="TextBox 6">
            <a:extLst>
              <a:ext uri="{FF2B5EF4-FFF2-40B4-BE49-F238E27FC236}">
                <a16:creationId xmlns:a16="http://schemas.microsoft.com/office/drawing/2014/main" id="{A8D23414-8AB6-93C7-D931-9D947E79DA43}"/>
              </a:ext>
            </a:extLst>
          </p:cNvPr>
          <p:cNvSpPr txBox="1"/>
          <p:nvPr/>
        </p:nvSpPr>
        <p:spPr>
          <a:xfrm>
            <a:off x="5823683" y="1986974"/>
            <a:ext cx="3101340" cy="11695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4292F"/>
                </a:solidFill>
                <a:latin typeface="-apple-system"/>
              </a:rPr>
              <a:t>Using Leave One Feature Out Analysis</a:t>
            </a:r>
          </a:p>
          <a:p>
            <a:pPr marL="285750" indent="-285750">
              <a:buFont typeface="Arial" panose="020B0604020202020204" pitchFamily="34" charset="0"/>
              <a:buChar char="•"/>
            </a:pPr>
            <a:r>
              <a:rPr lang="en-US" dirty="0">
                <a:solidFill>
                  <a:srgbClr val="24292F"/>
                </a:solidFill>
                <a:latin typeface="-apple-system"/>
              </a:rPr>
              <a:t>T</a:t>
            </a:r>
            <a:r>
              <a:rPr lang="en-US" b="0" i="0" dirty="0">
                <a:solidFill>
                  <a:srgbClr val="24292F"/>
                </a:solidFill>
                <a:effectLst/>
                <a:latin typeface="-apple-system"/>
              </a:rPr>
              <a:t>he top features are square feet, building id, primary use, and building counts per site.</a:t>
            </a:r>
            <a:endParaRPr lang="en-SG" dirty="0"/>
          </a:p>
        </p:txBody>
      </p:sp>
      <p:pic>
        <p:nvPicPr>
          <p:cNvPr id="3" name="Picture 2">
            <a:extLst>
              <a:ext uri="{FF2B5EF4-FFF2-40B4-BE49-F238E27FC236}">
                <a16:creationId xmlns:a16="http://schemas.microsoft.com/office/drawing/2014/main" id="{756A262B-DD34-04C0-F089-D303F4F5DE5E}"/>
              </a:ext>
            </a:extLst>
          </p:cNvPr>
          <p:cNvPicPr>
            <a:picLocks noChangeAspect="1"/>
          </p:cNvPicPr>
          <p:nvPr/>
        </p:nvPicPr>
        <p:blipFill rotWithShape="1">
          <a:blip r:embed="rId3"/>
          <a:srcRect b="41698"/>
          <a:stretch/>
        </p:blipFill>
        <p:spPr>
          <a:xfrm>
            <a:off x="403859" y="970776"/>
            <a:ext cx="5201575" cy="3616464"/>
          </a:xfrm>
          <a:prstGeom prst="rect">
            <a:avLst/>
          </a:prstGeom>
        </p:spPr>
      </p:pic>
    </p:spTree>
    <p:extLst>
      <p:ext uri="{BB962C8B-B14F-4D97-AF65-F5344CB8AC3E}">
        <p14:creationId xmlns:p14="http://schemas.microsoft.com/office/powerpoint/2010/main" val="138861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5"/>
          <p:cNvSpPr txBox="1">
            <a:spLocks noGrp="1"/>
          </p:cNvSpPr>
          <p:nvPr>
            <p:ph type="title"/>
          </p:nvPr>
        </p:nvSpPr>
        <p:spPr>
          <a:xfrm>
            <a:off x="218977" y="131076"/>
            <a:ext cx="8706046"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Training Pipeline</a:t>
            </a:r>
            <a:endParaRPr dirty="0"/>
          </a:p>
        </p:txBody>
      </p:sp>
      <p:grpSp>
        <p:nvGrpSpPr>
          <p:cNvPr id="17" name="Group 16">
            <a:extLst>
              <a:ext uri="{FF2B5EF4-FFF2-40B4-BE49-F238E27FC236}">
                <a16:creationId xmlns:a16="http://schemas.microsoft.com/office/drawing/2014/main" id="{387E251D-8FA6-D1CC-C984-EAAEE1200502}"/>
              </a:ext>
            </a:extLst>
          </p:cNvPr>
          <p:cNvGrpSpPr/>
          <p:nvPr/>
        </p:nvGrpSpPr>
        <p:grpSpPr>
          <a:xfrm>
            <a:off x="218977" y="1173480"/>
            <a:ext cx="8706046" cy="2423160"/>
            <a:chOff x="218977" y="967740"/>
            <a:chExt cx="9098643" cy="2689860"/>
          </a:xfrm>
        </p:grpSpPr>
        <p:sp>
          <p:nvSpPr>
            <p:cNvPr id="2" name="Rectangle 1">
              <a:extLst>
                <a:ext uri="{FF2B5EF4-FFF2-40B4-BE49-F238E27FC236}">
                  <a16:creationId xmlns:a16="http://schemas.microsoft.com/office/drawing/2014/main" id="{EE395469-0954-771A-56B1-49FAAD052C04}"/>
                </a:ext>
              </a:extLst>
            </p:cNvPr>
            <p:cNvSpPr/>
            <p:nvPr/>
          </p:nvSpPr>
          <p:spPr>
            <a:xfrm>
              <a:off x="218977" y="1866900"/>
              <a:ext cx="1226820" cy="105156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Training Dataset</a:t>
              </a:r>
            </a:p>
          </p:txBody>
        </p:sp>
        <p:sp>
          <p:nvSpPr>
            <p:cNvPr id="6" name="Rectangle 5">
              <a:extLst>
                <a:ext uri="{FF2B5EF4-FFF2-40B4-BE49-F238E27FC236}">
                  <a16:creationId xmlns:a16="http://schemas.microsoft.com/office/drawing/2014/main" id="{62ACA73D-8976-0B4F-FC97-D65BCC731809}"/>
                </a:ext>
              </a:extLst>
            </p:cNvPr>
            <p:cNvSpPr/>
            <p:nvPr/>
          </p:nvSpPr>
          <p:spPr>
            <a:xfrm>
              <a:off x="1939096" y="1866900"/>
              <a:ext cx="1411702" cy="1051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err="1"/>
                <a:t>Preprocessing</a:t>
              </a:r>
              <a:endParaRPr lang="en-SG" dirty="0"/>
            </a:p>
          </p:txBody>
        </p:sp>
        <p:sp>
          <p:nvSpPr>
            <p:cNvPr id="8" name="Rectangle 7">
              <a:extLst>
                <a:ext uri="{FF2B5EF4-FFF2-40B4-BE49-F238E27FC236}">
                  <a16:creationId xmlns:a16="http://schemas.microsoft.com/office/drawing/2014/main" id="{5EBCC3BE-19F2-FBAA-47C1-3BBB914434E7}"/>
                </a:ext>
              </a:extLst>
            </p:cNvPr>
            <p:cNvSpPr/>
            <p:nvPr/>
          </p:nvSpPr>
          <p:spPr>
            <a:xfrm>
              <a:off x="3866149" y="1866900"/>
              <a:ext cx="1411702" cy="105156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Train Set without Leak</a:t>
              </a:r>
            </a:p>
          </p:txBody>
        </p:sp>
        <p:sp>
          <p:nvSpPr>
            <p:cNvPr id="4" name="Rectangle 3">
              <a:extLst>
                <a:ext uri="{FF2B5EF4-FFF2-40B4-BE49-F238E27FC236}">
                  <a16:creationId xmlns:a16="http://schemas.microsoft.com/office/drawing/2014/main" id="{4711EC90-0225-8F34-B214-B2D4C16308DC}"/>
                </a:ext>
              </a:extLst>
            </p:cNvPr>
            <p:cNvSpPr/>
            <p:nvPr/>
          </p:nvSpPr>
          <p:spPr>
            <a:xfrm>
              <a:off x="5836920" y="967740"/>
              <a:ext cx="3480700" cy="26898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Diagonal Corners Snipped 4">
              <a:extLst>
                <a:ext uri="{FF2B5EF4-FFF2-40B4-BE49-F238E27FC236}">
                  <a16:creationId xmlns:a16="http://schemas.microsoft.com/office/drawing/2014/main" id="{2873D46D-A6AE-188A-2DEB-7C431606561F}"/>
                </a:ext>
              </a:extLst>
            </p:cNvPr>
            <p:cNvSpPr/>
            <p:nvPr/>
          </p:nvSpPr>
          <p:spPr>
            <a:xfrm>
              <a:off x="6157732" y="1562582"/>
              <a:ext cx="1047172" cy="474562"/>
            </a:xfrm>
            <a:prstGeom prst="snip2Diag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Diagonal Corners Snipped 9">
              <a:extLst>
                <a:ext uri="{FF2B5EF4-FFF2-40B4-BE49-F238E27FC236}">
                  <a16:creationId xmlns:a16="http://schemas.microsoft.com/office/drawing/2014/main" id="{9A2D364E-A819-9387-3127-A98524285AB0}"/>
                </a:ext>
              </a:extLst>
            </p:cNvPr>
            <p:cNvSpPr/>
            <p:nvPr/>
          </p:nvSpPr>
          <p:spPr>
            <a:xfrm>
              <a:off x="6310132" y="1714982"/>
              <a:ext cx="1047172" cy="474562"/>
            </a:xfrm>
            <a:prstGeom prst="snip2Diag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Diagonal Corners Snipped 10">
              <a:extLst>
                <a:ext uri="{FF2B5EF4-FFF2-40B4-BE49-F238E27FC236}">
                  <a16:creationId xmlns:a16="http://schemas.microsoft.com/office/drawing/2014/main" id="{1B652A10-15E8-53CB-15C2-22C32196BC45}"/>
                </a:ext>
              </a:extLst>
            </p:cNvPr>
            <p:cNvSpPr/>
            <p:nvPr/>
          </p:nvSpPr>
          <p:spPr>
            <a:xfrm>
              <a:off x="6462532" y="1867382"/>
              <a:ext cx="1047172" cy="474562"/>
            </a:xfrm>
            <a:prstGeom prst="snip2Diag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ysClr val="windowText" lastClr="000000"/>
                  </a:solidFill>
                </a:rPr>
                <a:t>GRUs</a:t>
              </a:r>
            </a:p>
          </p:txBody>
        </p:sp>
        <p:sp>
          <p:nvSpPr>
            <p:cNvPr id="12" name="Rectangle: Diagonal Corners Snipped 11">
              <a:extLst>
                <a:ext uri="{FF2B5EF4-FFF2-40B4-BE49-F238E27FC236}">
                  <a16:creationId xmlns:a16="http://schemas.microsoft.com/office/drawing/2014/main" id="{46843034-8604-54FF-4701-5C4300B67F65}"/>
                </a:ext>
              </a:extLst>
            </p:cNvPr>
            <p:cNvSpPr/>
            <p:nvPr/>
          </p:nvSpPr>
          <p:spPr>
            <a:xfrm>
              <a:off x="7628501" y="1547728"/>
              <a:ext cx="1047172" cy="474562"/>
            </a:xfrm>
            <a:prstGeom prst="snip2Diag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Diagonal Corners Snipped 12">
              <a:extLst>
                <a:ext uri="{FF2B5EF4-FFF2-40B4-BE49-F238E27FC236}">
                  <a16:creationId xmlns:a16="http://schemas.microsoft.com/office/drawing/2014/main" id="{EC65486B-397F-DDEE-B4E6-22D594B29006}"/>
                </a:ext>
              </a:extLst>
            </p:cNvPr>
            <p:cNvSpPr/>
            <p:nvPr/>
          </p:nvSpPr>
          <p:spPr>
            <a:xfrm>
              <a:off x="7780901" y="1700128"/>
              <a:ext cx="1047172" cy="474562"/>
            </a:xfrm>
            <a:prstGeom prst="snip2Diag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Diagonal Corners Snipped 13">
              <a:extLst>
                <a:ext uri="{FF2B5EF4-FFF2-40B4-BE49-F238E27FC236}">
                  <a16:creationId xmlns:a16="http://schemas.microsoft.com/office/drawing/2014/main" id="{6E6CBC01-9467-1F31-BBDF-A35AC74D8413}"/>
                </a:ext>
              </a:extLst>
            </p:cNvPr>
            <p:cNvSpPr/>
            <p:nvPr/>
          </p:nvSpPr>
          <p:spPr>
            <a:xfrm>
              <a:off x="7933301" y="1852528"/>
              <a:ext cx="1047172" cy="474562"/>
            </a:xfrm>
            <a:prstGeom prst="snip2Diag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ysClr val="windowText" lastClr="000000"/>
                  </a:solidFill>
                </a:rPr>
                <a:t>XGB</a:t>
              </a:r>
            </a:p>
          </p:txBody>
        </p:sp>
        <p:sp>
          <p:nvSpPr>
            <p:cNvPr id="16" name="Arrow: Right 15">
              <a:extLst>
                <a:ext uri="{FF2B5EF4-FFF2-40B4-BE49-F238E27FC236}">
                  <a16:creationId xmlns:a16="http://schemas.microsoft.com/office/drawing/2014/main" id="{04EC4736-2AA3-4755-CFE0-623BA93BF8C7}"/>
                </a:ext>
              </a:extLst>
            </p:cNvPr>
            <p:cNvSpPr/>
            <p:nvPr/>
          </p:nvSpPr>
          <p:spPr>
            <a:xfrm>
              <a:off x="1445797" y="2327090"/>
              <a:ext cx="493299" cy="1614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1" name="Arrow: Right 20">
              <a:extLst>
                <a:ext uri="{FF2B5EF4-FFF2-40B4-BE49-F238E27FC236}">
                  <a16:creationId xmlns:a16="http://schemas.microsoft.com/office/drawing/2014/main" id="{119C3E18-FA10-A009-D171-F60DC6303E5D}"/>
                </a:ext>
              </a:extLst>
            </p:cNvPr>
            <p:cNvSpPr/>
            <p:nvPr/>
          </p:nvSpPr>
          <p:spPr>
            <a:xfrm>
              <a:off x="3356795" y="2318023"/>
              <a:ext cx="493299" cy="1614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2" name="Arrow: Right 21">
              <a:extLst>
                <a:ext uri="{FF2B5EF4-FFF2-40B4-BE49-F238E27FC236}">
                  <a16:creationId xmlns:a16="http://schemas.microsoft.com/office/drawing/2014/main" id="{1A6CEF62-540E-BF6B-C374-9F32D5A99423}"/>
                </a:ext>
              </a:extLst>
            </p:cNvPr>
            <p:cNvSpPr/>
            <p:nvPr/>
          </p:nvSpPr>
          <p:spPr>
            <a:xfrm>
              <a:off x="5299903" y="2311946"/>
              <a:ext cx="493299" cy="16146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dirty="0"/>
            </a:p>
          </p:txBody>
        </p:sp>
      </p:grpSp>
      <p:sp>
        <p:nvSpPr>
          <p:cNvPr id="23" name="TextBox 22">
            <a:extLst>
              <a:ext uri="{FF2B5EF4-FFF2-40B4-BE49-F238E27FC236}">
                <a16:creationId xmlns:a16="http://schemas.microsoft.com/office/drawing/2014/main" id="{3712557A-0E6E-A8D6-5065-BA72BFAB813D}"/>
              </a:ext>
            </a:extLst>
          </p:cNvPr>
          <p:cNvSpPr txBox="1"/>
          <p:nvPr/>
        </p:nvSpPr>
        <p:spPr>
          <a:xfrm>
            <a:off x="6172200" y="1356360"/>
            <a:ext cx="2194560" cy="307777"/>
          </a:xfrm>
          <a:prstGeom prst="rect">
            <a:avLst/>
          </a:prstGeom>
          <a:noFill/>
        </p:spPr>
        <p:txBody>
          <a:bodyPr wrap="square" rtlCol="0">
            <a:spAutoFit/>
          </a:bodyPr>
          <a:lstStyle/>
          <a:p>
            <a:r>
              <a:rPr lang="en-SG" dirty="0"/>
              <a:t>Group </a:t>
            </a:r>
            <a:r>
              <a:rPr lang="en-SG" dirty="0" err="1"/>
              <a:t>Kfolds</a:t>
            </a:r>
            <a:r>
              <a:rPr lang="en-SG" dirty="0"/>
              <a:t> by Building</a:t>
            </a:r>
          </a:p>
        </p:txBody>
      </p:sp>
      <p:sp>
        <p:nvSpPr>
          <p:cNvPr id="24" name="Rectangle 23">
            <a:extLst>
              <a:ext uri="{FF2B5EF4-FFF2-40B4-BE49-F238E27FC236}">
                <a16:creationId xmlns:a16="http://schemas.microsoft.com/office/drawing/2014/main" id="{33FF204C-38CC-0973-2767-5AEB0AFD3D08}"/>
              </a:ext>
            </a:extLst>
          </p:cNvPr>
          <p:cNvSpPr/>
          <p:nvPr/>
        </p:nvSpPr>
        <p:spPr>
          <a:xfrm>
            <a:off x="6172200" y="2682240"/>
            <a:ext cx="2514600" cy="420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Weighted-average </a:t>
            </a:r>
            <a:r>
              <a:rPr lang="en-SG" dirty="0" err="1"/>
              <a:t>Ensembling</a:t>
            </a:r>
            <a:r>
              <a:rPr lang="en-SG" dirty="0"/>
              <a:t> </a:t>
            </a:r>
          </a:p>
        </p:txBody>
      </p:sp>
      <p:sp>
        <p:nvSpPr>
          <p:cNvPr id="26" name="Arrow: Right 25">
            <a:extLst>
              <a:ext uri="{FF2B5EF4-FFF2-40B4-BE49-F238E27FC236}">
                <a16:creationId xmlns:a16="http://schemas.microsoft.com/office/drawing/2014/main" id="{55BAB18D-554B-9CCB-F215-AB9A515D789E}"/>
              </a:ext>
            </a:extLst>
          </p:cNvPr>
          <p:cNvSpPr/>
          <p:nvPr/>
        </p:nvSpPr>
        <p:spPr>
          <a:xfrm rot="5400000">
            <a:off x="7176987" y="3638165"/>
            <a:ext cx="352114" cy="2672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A13F6EC5-33E2-6104-C865-CD162A6CD56C}"/>
              </a:ext>
            </a:extLst>
          </p:cNvPr>
          <p:cNvSpPr/>
          <p:nvPr/>
        </p:nvSpPr>
        <p:spPr>
          <a:xfrm>
            <a:off x="533400" y="4014658"/>
            <a:ext cx="8153400" cy="459009"/>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Final Model Submission (Kaggle score 1.197 RMSLE)</a:t>
            </a:r>
          </a:p>
        </p:txBody>
      </p:sp>
    </p:spTree>
    <p:extLst>
      <p:ext uri="{BB962C8B-B14F-4D97-AF65-F5344CB8AC3E}">
        <p14:creationId xmlns:p14="http://schemas.microsoft.com/office/powerpoint/2010/main" val="3018978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04"/>
        <p:cNvGrpSpPr/>
        <p:nvPr/>
      </p:nvGrpSpPr>
      <p:grpSpPr>
        <a:xfrm>
          <a:off x="0" y="0"/>
          <a:ext cx="0" cy="0"/>
          <a:chOff x="0" y="0"/>
          <a:chExt cx="0" cy="0"/>
        </a:xfrm>
      </p:grpSpPr>
      <p:sp>
        <p:nvSpPr>
          <p:cNvPr id="405" name="Google Shape;405;p17"/>
          <p:cNvSpPr txBox="1">
            <a:spLocks noGrp="1"/>
          </p:cNvSpPr>
          <p:nvPr>
            <p:ph type="title"/>
          </p:nvPr>
        </p:nvSpPr>
        <p:spPr>
          <a:xfrm>
            <a:off x="974233" y="324897"/>
            <a:ext cx="7393123"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Competition metric: Root Mean Squared Logarithmic Errror</a:t>
            </a:r>
            <a:endParaRPr dirty="0"/>
          </a:p>
        </p:txBody>
      </p:sp>
      <p:pic>
        <p:nvPicPr>
          <p:cNvPr id="4" name="Picture 3">
            <a:extLst>
              <a:ext uri="{FF2B5EF4-FFF2-40B4-BE49-F238E27FC236}">
                <a16:creationId xmlns:a16="http://schemas.microsoft.com/office/drawing/2014/main" id="{D42E2A12-13F6-C401-2444-62AA0FBEA7A5}"/>
              </a:ext>
            </a:extLst>
          </p:cNvPr>
          <p:cNvPicPr>
            <a:picLocks noChangeAspect="1"/>
          </p:cNvPicPr>
          <p:nvPr/>
        </p:nvPicPr>
        <p:blipFill>
          <a:blip r:embed="rId3"/>
          <a:stretch>
            <a:fillRect/>
          </a:stretch>
        </p:blipFill>
        <p:spPr>
          <a:xfrm>
            <a:off x="3016185" y="886136"/>
            <a:ext cx="3591735" cy="1126962"/>
          </a:xfrm>
          <a:prstGeom prst="rect">
            <a:avLst/>
          </a:prstGeom>
        </p:spPr>
      </p:pic>
      <p:sp>
        <p:nvSpPr>
          <p:cNvPr id="5" name="TextBox 4">
            <a:extLst>
              <a:ext uri="{FF2B5EF4-FFF2-40B4-BE49-F238E27FC236}">
                <a16:creationId xmlns:a16="http://schemas.microsoft.com/office/drawing/2014/main" id="{54133503-00D2-4E11-E98F-61660149B807}"/>
              </a:ext>
            </a:extLst>
          </p:cNvPr>
          <p:cNvSpPr txBox="1"/>
          <p:nvPr/>
        </p:nvSpPr>
        <p:spPr>
          <a:xfrm>
            <a:off x="1492102" y="2013098"/>
            <a:ext cx="6804837" cy="1600438"/>
          </a:xfrm>
          <a:prstGeom prst="rect">
            <a:avLst/>
          </a:prstGeom>
          <a:noFill/>
        </p:spPr>
        <p:txBody>
          <a:bodyPr wrap="square" rtlCol="0">
            <a:spAutoFit/>
          </a:bodyPr>
          <a:lstStyle/>
          <a:p>
            <a:r>
              <a:rPr lang="en-US" b="1" i="0" dirty="0">
                <a:solidFill>
                  <a:srgbClr val="292929"/>
                </a:solidFill>
                <a:effectLst/>
                <a:latin typeface="sohne"/>
              </a:rPr>
              <a:t>Unique Properties: </a:t>
            </a:r>
          </a:p>
          <a:p>
            <a:endParaRPr lang="en-US" b="1" i="0" dirty="0">
              <a:solidFill>
                <a:srgbClr val="292929"/>
              </a:solidFill>
              <a:effectLst/>
              <a:latin typeface="sohne"/>
            </a:endParaRPr>
          </a:p>
          <a:p>
            <a:pPr marL="342900" indent="-342900">
              <a:buFont typeface="+mj-lt"/>
              <a:buAutoNum type="arabicPeriod"/>
            </a:pPr>
            <a:r>
              <a:rPr lang="en-US" i="0" dirty="0">
                <a:solidFill>
                  <a:srgbClr val="292929"/>
                </a:solidFill>
                <a:effectLst/>
                <a:latin typeface="sohne"/>
              </a:rPr>
              <a:t>Robustness to the effect of the outliers</a:t>
            </a:r>
          </a:p>
          <a:p>
            <a:pPr marL="342900" indent="-342900">
              <a:buFont typeface="+mj-lt"/>
              <a:buAutoNum type="arabicPeriod"/>
            </a:pPr>
            <a:endParaRPr lang="en-US" dirty="0">
              <a:solidFill>
                <a:srgbClr val="292929"/>
              </a:solidFill>
              <a:latin typeface="sohne"/>
            </a:endParaRPr>
          </a:p>
          <a:p>
            <a:pPr marL="342900" indent="-342900">
              <a:buFont typeface="+mj-lt"/>
              <a:buAutoNum type="arabicPeriod"/>
            </a:pPr>
            <a:r>
              <a:rPr lang="en-US" i="0" dirty="0">
                <a:solidFill>
                  <a:srgbClr val="292929"/>
                </a:solidFill>
                <a:effectLst/>
                <a:latin typeface="charter"/>
              </a:rPr>
              <a:t>RMSLE incurs a larger penalty for the underestimation of the Actual variable than the Overestimation.</a:t>
            </a:r>
            <a:endParaRPr lang="en-US" i="0" dirty="0">
              <a:solidFill>
                <a:srgbClr val="292929"/>
              </a:solidFill>
              <a:effectLst/>
              <a:latin typeface="sohne"/>
            </a:endParaRPr>
          </a:p>
          <a:p>
            <a:endParaRPr lang="en-SG" dirty="0"/>
          </a:p>
        </p:txBody>
      </p:sp>
      <p:pic>
        <p:nvPicPr>
          <p:cNvPr id="7" name="Picture 6">
            <a:extLst>
              <a:ext uri="{FF2B5EF4-FFF2-40B4-BE49-F238E27FC236}">
                <a16:creationId xmlns:a16="http://schemas.microsoft.com/office/drawing/2014/main" id="{4FF207C6-65DC-DAB3-F0DA-F9A4EA37FD7C}"/>
              </a:ext>
            </a:extLst>
          </p:cNvPr>
          <p:cNvPicPr>
            <a:picLocks noChangeAspect="1"/>
          </p:cNvPicPr>
          <p:nvPr/>
        </p:nvPicPr>
        <p:blipFill rotWithShape="1">
          <a:blip r:embed="rId4"/>
          <a:srcRect r="17674"/>
          <a:stretch/>
        </p:blipFill>
        <p:spPr>
          <a:xfrm>
            <a:off x="1448403" y="3514048"/>
            <a:ext cx="6727298" cy="1059847"/>
          </a:xfrm>
          <a:prstGeom prst="rect">
            <a:avLst/>
          </a:prstGeom>
        </p:spPr>
      </p:pic>
    </p:spTree>
    <p:extLst>
      <p:ext uri="{BB962C8B-B14F-4D97-AF65-F5344CB8AC3E}">
        <p14:creationId xmlns:p14="http://schemas.microsoft.com/office/powerpoint/2010/main" val="3794797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374380" y="568915"/>
            <a:ext cx="8317445" cy="2553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Use Case 1: </a:t>
            </a:r>
            <a:r>
              <a:rPr lang="en-US" dirty="0"/>
              <a:t>Chiller Plant Predictive Analytics</a:t>
            </a:r>
            <a:br>
              <a:rPr lang="en-US" dirty="0"/>
            </a:br>
            <a:r>
              <a:rPr lang="en-US" dirty="0"/>
              <a:t>Mixed-building Singapore</a:t>
            </a:r>
            <a:br>
              <a:rPr lang="en-US" dirty="0"/>
            </a:br>
            <a:endParaRPr lang="en-SG" dirty="0"/>
          </a:p>
        </p:txBody>
      </p:sp>
      <p:grpSp>
        <p:nvGrpSpPr>
          <p:cNvPr id="410" name="Group 409">
            <a:extLst>
              <a:ext uri="{FF2B5EF4-FFF2-40B4-BE49-F238E27FC236}">
                <a16:creationId xmlns:a16="http://schemas.microsoft.com/office/drawing/2014/main" id="{6D0195F9-C859-72B5-7C88-B03A0BEEEEFF}"/>
              </a:ext>
            </a:extLst>
          </p:cNvPr>
          <p:cNvGrpSpPr/>
          <p:nvPr/>
        </p:nvGrpSpPr>
        <p:grpSpPr>
          <a:xfrm>
            <a:off x="807719" y="980379"/>
            <a:ext cx="8751143" cy="3752111"/>
            <a:chOff x="1102945" y="1155509"/>
            <a:chExt cx="11122918" cy="4989282"/>
          </a:xfrm>
        </p:grpSpPr>
        <p:sp>
          <p:nvSpPr>
            <p:cNvPr id="411" name="Content Placeholder 2">
              <a:extLst>
                <a:ext uri="{FF2B5EF4-FFF2-40B4-BE49-F238E27FC236}">
                  <a16:creationId xmlns:a16="http://schemas.microsoft.com/office/drawing/2014/main" id="{BB8E2834-B21D-C3AD-12F8-7A45067EDE38}"/>
                </a:ext>
              </a:extLst>
            </p:cNvPr>
            <p:cNvSpPr txBox="1">
              <a:spLocks/>
            </p:cNvSpPr>
            <p:nvPr/>
          </p:nvSpPr>
          <p:spPr>
            <a:xfrm>
              <a:off x="6728757" y="2969169"/>
              <a:ext cx="5497106" cy="1568895"/>
            </a:xfrm>
            <a:prstGeom prst="rect">
              <a:avLst/>
            </a:prstGeom>
            <a:ln>
              <a:noFill/>
            </a:ln>
          </p:spPr>
          <p:txBody>
            <a:bodyPr lIns="91440" tIns="45720" rIns="91440" bIns="45720" anchor="t"/>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None/>
              </a:pPr>
              <a:r>
                <a:rPr lang="en-US" sz="1400" dirty="0">
                  <a:solidFill>
                    <a:srgbClr val="000000"/>
                  </a:solidFill>
                  <a:latin typeface="Helvetica Neue Light"/>
                  <a:ea typeface="Helvetica Neue Light" panose="02000403000000020004" pitchFamily="2" charset="0"/>
                  <a:cs typeface="Arial"/>
                </a:rPr>
                <a:t>Independent Variables Selected:</a:t>
              </a:r>
            </a:p>
            <a:p>
              <a:pPr>
                <a:lnSpc>
                  <a:spcPct val="100000"/>
                </a:lnSpc>
                <a:spcBef>
                  <a:spcPts val="0"/>
                </a:spcBef>
                <a:buSzPct val="100000"/>
                <a:buFont typeface="Wingdings" pitchFamily="2" charset="2"/>
                <a:buChar char="q"/>
              </a:pPr>
              <a:r>
                <a:rPr lang="en-US" sz="1400" dirty="0">
                  <a:solidFill>
                    <a:srgbClr val="000000"/>
                  </a:solidFill>
                  <a:latin typeface="Helvetica Neue Light"/>
                  <a:ea typeface="Helvetica Neue Light" panose="02000403000000020004" pitchFamily="2" charset="0"/>
                  <a:cs typeface="Arial"/>
                </a:rPr>
                <a:t>Chilled Water Flow</a:t>
              </a:r>
            </a:p>
            <a:p>
              <a:pPr>
                <a:lnSpc>
                  <a:spcPct val="100000"/>
                </a:lnSpc>
                <a:spcBef>
                  <a:spcPts val="0"/>
                </a:spcBef>
                <a:buSzPct val="100000"/>
                <a:buFont typeface="Wingdings" pitchFamily="2" charset="2"/>
                <a:buChar char="q"/>
              </a:pPr>
              <a:r>
                <a:rPr lang="en-US" sz="1400" dirty="0">
                  <a:solidFill>
                    <a:srgbClr val="000000"/>
                  </a:solidFill>
                  <a:latin typeface="Helvetica Neue Light"/>
                  <a:ea typeface="Helvetica Neue Light" panose="02000403000000020004" pitchFamily="2" charset="0"/>
                  <a:cs typeface="Arial"/>
                </a:rPr>
                <a:t>Chilled Water Return-Supply Temp</a:t>
              </a:r>
            </a:p>
            <a:p>
              <a:pPr>
                <a:lnSpc>
                  <a:spcPct val="100000"/>
                </a:lnSpc>
                <a:spcBef>
                  <a:spcPts val="0"/>
                </a:spcBef>
                <a:buSzPct val="100000"/>
                <a:buFont typeface="Wingdings" pitchFamily="2" charset="2"/>
                <a:buChar char="q"/>
              </a:pPr>
              <a:r>
                <a:rPr lang="en-US" sz="1400" dirty="0">
                  <a:solidFill>
                    <a:srgbClr val="000000"/>
                  </a:solidFill>
                  <a:latin typeface="Helvetica Neue Light"/>
                  <a:ea typeface="Helvetica Neue Light" panose="02000403000000020004" pitchFamily="2" charset="0"/>
                  <a:cs typeface="Arial"/>
                </a:rPr>
                <a:t>Condenser Water Flow</a:t>
              </a:r>
            </a:p>
            <a:p>
              <a:pPr>
                <a:lnSpc>
                  <a:spcPct val="100000"/>
                </a:lnSpc>
                <a:spcBef>
                  <a:spcPts val="0"/>
                </a:spcBef>
                <a:buSzPct val="100000"/>
                <a:buFont typeface="Wingdings" pitchFamily="2" charset="2"/>
                <a:buChar char="q"/>
              </a:pPr>
              <a:r>
                <a:rPr lang="en-US" sz="1400" dirty="0">
                  <a:solidFill>
                    <a:srgbClr val="000000"/>
                  </a:solidFill>
                  <a:latin typeface="Helvetica Neue Light"/>
                  <a:ea typeface="Helvetica Neue Light" panose="02000403000000020004" pitchFamily="2" charset="0"/>
                  <a:cs typeface="Arial"/>
                </a:rPr>
                <a:t>Condenser Water Supply-Return Temp</a:t>
              </a:r>
            </a:p>
          </p:txBody>
        </p:sp>
        <p:sp>
          <p:nvSpPr>
            <p:cNvPr id="412" name="TextBox 411">
              <a:extLst>
                <a:ext uri="{FF2B5EF4-FFF2-40B4-BE49-F238E27FC236}">
                  <a16:creationId xmlns:a16="http://schemas.microsoft.com/office/drawing/2014/main" id="{6B6687E7-BF53-CDF9-C142-B8CAAF847939}"/>
                </a:ext>
              </a:extLst>
            </p:cNvPr>
            <p:cNvSpPr txBox="1"/>
            <p:nvPr/>
          </p:nvSpPr>
          <p:spPr>
            <a:xfrm>
              <a:off x="6728757" y="1155509"/>
              <a:ext cx="3818674" cy="1169551"/>
            </a:xfrm>
            <a:prstGeom prst="rect">
              <a:avLst/>
            </a:prstGeom>
            <a:noFill/>
            <a:ln>
              <a:noFill/>
            </a:ln>
          </p:spPr>
          <p:txBody>
            <a:bodyPr wrap="none" lIns="91440" tIns="45720" rIns="91440" bIns="45720" rtlCol="0" anchor="t">
              <a:spAutoFit/>
            </a:bodyPr>
            <a:lstStyle/>
            <a:p>
              <a:r>
                <a:rPr lang="en-US">
                  <a:latin typeface="Helvetica Neue Light" panose="02000403000000020004" pitchFamily="2" charset="0"/>
                  <a:ea typeface="Helvetica Neue Light" panose="02000403000000020004" pitchFamily="2" charset="0"/>
                </a:rPr>
                <a:t>Dataset Summary:</a:t>
              </a:r>
            </a:p>
            <a:p>
              <a:pPr marL="285750" indent="-285750">
                <a:buFont typeface="Wingdings" pitchFamily="2" charset="2"/>
                <a:buChar char="q"/>
              </a:pPr>
              <a:r>
                <a:rPr lang="en-US">
                  <a:latin typeface="Helvetica Neue Light" panose="02000403000000020004" pitchFamily="2" charset="0"/>
                  <a:ea typeface="Helvetica Neue Light" panose="02000403000000020004" pitchFamily="2" charset="0"/>
                </a:rPr>
                <a:t>Dataset timeline: 01/01/2019 – 15/03/2019</a:t>
              </a:r>
            </a:p>
            <a:p>
              <a:pPr marL="285750" indent="-285750">
                <a:buFont typeface="Wingdings" pitchFamily="2" charset="2"/>
                <a:buChar char="q"/>
              </a:pPr>
              <a:r>
                <a:rPr lang="en-US">
                  <a:latin typeface="Helvetica Neue Light" panose="02000403000000020004" pitchFamily="2" charset="0"/>
                  <a:ea typeface="Helvetica Neue Light" panose="02000403000000020004" pitchFamily="2" charset="0"/>
                </a:rPr>
                <a:t>Training period: 2.5 months</a:t>
              </a:r>
            </a:p>
            <a:p>
              <a:pPr marL="285750" indent="-285750">
                <a:buFont typeface="Wingdings" pitchFamily="2" charset="2"/>
                <a:buChar char="q"/>
              </a:pPr>
              <a:r>
                <a:rPr lang="en-US">
                  <a:latin typeface="Helvetica Neue Light" panose="02000403000000020004" pitchFamily="2" charset="0"/>
                  <a:ea typeface="Helvetica Neue Light" panose="02000403000000020004" pitchFamily="2" charset="0"/>
                </a:rPr>
                <a:t>Logging interval: every 1 minute</a:t>
              </a:r>
            </a:p>
            <a:p>
              <a:pPr marL="285750" indent="-285750">
                <a:buFont typeface="Wingdings" pitchFamily="2" charset="2"/>
                <a:buChar char="q"/>
              </a:pPr>
              <a:r>
                <a:rPr lang="en-US">
                  <a:latin typeface="Helvetica Neue Light" panose="02000403000000020004" pitchFamily="2" charset="0"/>
                  <a:ea typeface="Helvetica Neue Light" panose="02000403000000020004" pitchFamily="2" charset="0"/>
                </a:rPr>
                <a:t>Weather Normalization: No</a:t>
              </a:r>
            </a:p>
          </p:txBody>
        </p:sp>
        <p:pic>
          <p:nvPicPr>
            <p:cNvPr id="413" name="Picture 412">
              <a:extLst>
                <a:ext uri="{FF2B5EF4-FFF2-40B4-BE49-F238E27FC236}">
                  <a16:creationId xmlns:a16="http://schemas.microsoft.com/office/drawing/2014/main" id="{94DF1680-024A-1D36-42A6-8707DC6A5A4C}"/>
                </a:ext>
              </a:extLst>
            </p:cNvPr>
            <p:cNvPicPr>
              <a:picLocks noChangeAspect="1"/>
            </p:cNvPicPr>
            <p:nvPr/>
          </p:nvPicPr>
          <p:blipFill>
            <a:blip r:embed="rId3"/>
            <a:stretch>
              <a:fillRect/>
            </a:stretch>
          </p:blipFill>
          <p:spPr>
            <a:xfrm>
              <a:off x="1102945" y="1587502"/>
              <a:ext cx="3402215" cy="4557289"/>
            </a:xfrm>
            <a:prstGeom prst="rect">
              <a:avLst/>
            </a:prstGeom>
            <a:ln w="28575">
              <a:solidFill>
                <a:srgbClr val="006061"/>
              </a:solidFill>
            </a:ln>
          </p:spPr>
        </p:pic>
        <p:sp>
          <p:nvSpPr>
            <p:cNvPr id="414" name="Oval 413">
              <a:extLst>
                <a:ext uri="{FF2B5EF4-FFF2-40B4-BE49-F238E27FC236}">
                  <a16:creationId xmlns:a16="http://schemas.microsoft.com/office/drawing/2014/main" id="{17C02CDA-DE9E-B31F-E2EC-86D916EA21F9}"/>
                </a:ext>
              </a:extLst>
            </p:cNvPr>
            <p:cNvSpPr/>
            <p:nvPr/>
          </p:nvSpPr>
          <p:spPr>
            <a:xfrm>
              <a:off x="5167547" y="4864631"/>
              <a:ext cx="1280160" cy="1280160"/>
            </a:xfrm>
            <a:prstGeom prst="ellipse">
              <a:avLst/>
            </a:prstGeom>
            <a:solidFill>
              <a:srgbClr val="256E7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5" name="Oval 414">
              <a:extLst>
                <a:ext uri="{FF2B5EF4-FFF2-40B4-BE49-F238E27FC236}">
                  <a16:creationId xmlns:a16="http://schemas.microsoft.com/office/drawing/2014/main" id="{1DDDDCDF-9CF0-7A2C-D543-5024EB426F92}"/>
                </a:ext>
              </a:extLst>
            </p:cNvPr>
            <p:cNvSpPr/>
            <p:nvPr/>
          </p:nvSpPr>
          <p:spPr>
            <a:xfrm>
              <a:off x="5167547" y="3037337"/>
              <a:ext cx="1280160" cy="1280160"/>
            </a:xfrm>
            <a:prstGeom prst="ellipse">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6" name="Graphic 415" descr="Gears">
              <a:extLst>
                <a:ext uri="{FF2B5EF4-FFF2-40B4-BE49-F238E27FC236}">
                  <a16:creationId xmlns:a16="http://schemas.microsoft.com/office/drawing/2014/main" id="{F4559265-FF69-9392-CFCB-C13AF88F53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468620" y="5135330"/>
              <a:ext cx="738761" cy="738761"/>
            </a:xfrm>
            <a:prstGeom prst="rect">
              <a:avLst/>
            </a:prstGeom>
          </p:spPr>
        </p:pic>
        <p:pic>
          <p:nvPicPr>
            <p:cNvPr id="417" name="Graphic 416" descr="Statistics with solid fill">
              <a:extLst>
                <a:ext uri="{FF2B5EF4-FFF2-40B4-BE49-F238E27FC236}">
                  <a16:creationId xmlns:a16="http://schemas.microsoft.com/office/drawing/2014/main" id="{5170D4F0-9D8D-E7F7-1AAA-9F098F1695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2524" y="3323629"/>
              <a:ext cx="690205" cy="690205"/>
            </a:xfrm>
            <a:prstGeom prst="rect">
              <a:avLst/>
            </a:prstGeom>
          </p:spPr>
        </p:pic>
        <p:sp>
          <p:nvSpPr>
            <p:cNvPr id="418" name="Oval 417">
              <a:extLst>
                <a:ext uri="{FF2B5EF4-FFF2-40B4-BE49-F238E27FC236}">
                  <a16:creationId xmlns:a16="http://schemas.microsoft.com/office/drawing/2014/main" id="{4A2E7076-784A-B37D-98B8-9D06332C3935}"/>
                </a:ext>
              </a:extLst>
            </p:cNvPr>
            <p:cNvSpPr/>
            <p:nvPr/>
          </p:nvSpPr>
          <p:spPr>
            <a:xfrm>
              <a:off x="5167547" y="1210043"/>
              <a:ext cx="1280160" cy="1280160"/>
            </a:xfrm>
            <a:prstGeom prst="ellipse">
              <a:avLst/>
            </a:prstGeom>
            <a:solidFill>
              <a:srgbClr val="0E86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9" name="Graphic 418" descr="Presentation with bar chart with solid fill">
              <a:extLst>
                <a:ext uri="{FF2B5EF4-FFF2-40B4-BE49-F238E27FC236}">
                  <a16:creationId xmlns:a16="http://schemas.microsoft.com/office/drawing/2014/main" id="{A77DE5B8-16B9-0BDE-DE0F-453137D296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40415" y="1480795"/>
              <a:ext cx="734424" cy="734424"/>
            </a:xfrm>
            <a:prstGeom prst="rect">
              <a:avLst/>
            </a:prstGeom>
          </p:spPr>
        </p:pic>
        <p:sp>
          <p:nvSpPr>
            <p:cNvPr id="420" name="Content Placeholder 2">
              <a:extLst>
                <a:ext uri="{FF2B5EF4-FFF2-40B4-BE49-F238E27FC236}">
                  <a16:creationId xmlns:a16="http://schemas.microsoft.com/office/drawing/2014/main" id="{0AD82177-9267-3819-5C51-52B7E7560297}"/>
                </a:ext>
              </a:extLst>
            </p:cNvPr>
            <p:cNvSpPr txBox="1">
              <a:spLocks/>
            </p:cNvSpPr>
            <p:nvPr/>
          </p:nvSpPr>
          <p:spPr>
            <a:xfrm>
              <a:off x="6728756" y="5207398"/>
              <a:ext cx="2911843" cy="594623"/>
            </a:xfrm>
            <a:prstGeom prst="rect">
              <a:avLst/>
            </a:prstGeom>
            <a:ln>
              <a:noFill/>
            </a:ln>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None/>
              </a:pPr>
              <a:r>
                <a:rPr lang="en-US" sz="1400" dirty="0">
                  <a:solidFill>
                    <a:srgbClr val="000000"/>
                  </a:solidFill>
                  <a:latin typeface="Helvetica Neue Light" panose="02000403000000020004" pitchFamily="2" charset="0"/>
                  <a:ea typeface="Helvetica Neue Light" panose="02000403000000020004" pitchFamily="2" charset="0"/>
                  <a:cs typeface="Arial"/>
                </a:rPr>
                <a:t>Target Variable: Dependent Variable</a:t>
              </a:r>
            </a:p>
            <a:p>
              <a:pPr marL="0" indent="0">
                <a:lnSpc>
                  <a:spcPct val="100000"/>
                </a:lnSpc>
                <a:spcBef>
                  <a:spcPts val="0"/>
                </a:spcBef>
                <a:buNone/>
              </a:pPr>
              <a:r>
                <a:rPr lang="en-US" sz="1400" b="1" dirty="0">
                  <a:solidFill>
                    <a:srgbClr val="006061"/>
                  </a:solidFill>
                  <a:latin typeface="Helvetica Neue Light" panose="02000403000000020004" pitchFamily="2" charset="0"/>
                  <a:ea typeface="Helvetica Neue Light" panose="02000403000000020004" pitchFamily="2" charset="0"/>
                  <a:cs typeface="Arial"/>
                </a:rPr>
                <a:t>Chiller Power Consumption</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251771" y="350306"/>
            <a:ext cx="6914777" cy="460168"/>
          </a:xfrm>
          <a:prstGeom prst="rect">
            <a:avLst/>
          </a:prstGeom>
        </p:spPr>
        <p:txBody>
          <a:bodyPr spcFirstLastPara="1" wrap="square" lIns="91425" tIns="91425" rIns="91425" bIns="91425" anchor="ctr" anchorCtr="0">
            <a:noAutofit/>
          </a:bodyPr>
          <a:lstStyle/>
          <a:p>
            <a:pPr>
              <a:defRPr/>
            </a:pPr>
            <a:r>
              <a:rPr lang="en-US" sz="2400" b="1" dirty="0">
                <a:solidFill>
                  <a:schemeClr val="tx1"/>
                </a:solidFill>
                <a:latin typeface="Calibri"/>
              </a:rPr>
              <a:t>Use Case 1: Chiller Plant Predictive Analytics</a:t>
            </a:r>
            <a:br>
              <a:rPr lang="en-US" sz="2400" b="1" dirty="0">
                <a:solidFill>
                  <a:schemeClr val="tx1"/>
                </a:solidFill>
                <a:latin typeface="Calibri"/>
              </a:rPr>
            </a:br>
            <a:r>
              <a:rPr lang="en-US" sz="2400" b="1" dirty="0">
                <a:solidFill>
                  <a:schemeClr val="tx1"/>
                </a:solidFill>
                <a:latin typeface="Calibri"/>
              </a:rPr>
              <a:t>Mixed-building Singapore (Infographics)</a:t>
            </a:r>
          </a:p>
        </p:txBody>
      </p:sp>
      <p:sp>
        <p:nvSpPr>
          <p:cNvPr id="42" name="TextBox 41">
            <a:extLst>
              <a:ext uri="{FF2B5EF4-FFF2-40B4-BE49-F238E27FC236}">
                <a16:creationId xmlns:a16="http://schemas.microsoft.com/office/drawing/2014/main" id="{ECDFD9B1-DB77-E4AF-0051-FDAF59641BCA}"/>
              </a:ext>
            </a:extLst>
          </p:cNvPr>
          <p:cNvSpPr txBox="1"/>
          <p:nvPr/>
        </p:nvSpPr>
        <p:spPr>
          <a:xfrm>
            <a:off x="2286000" y="2417862"/>
            <a:ext cx="4572000" cy="307777"/>
          </a:xfrm>
          <a:prstGeom prst="rect">
            <a:avLst/>
          </a:prstGeom>
          <a:noFill/>
        </p:spPr>
        <p:txBody>
          <a:bodyPr wrap="square">
            <a:spAutoFit/>
          </a:bodyPr>
          <a:lstStyle/>
          <a:p>
            <a:r>
              <a:rPr lang="en-SG" b="0" i="0" dirty="0">
                <a:solidFill>
                  <a:srgbClr val="000000"/>
                </a:solidFill>
                <a:effectLst/>
                <a:latin typeface="Times New Roman" panose="02020603050405020304" pitchFamily="18" charset="0"/>
              </a:rPr>
              <a:t> </a:t>
            </a:r>
            <a:endParaRPr lang="en-SG" dirty="0"/>
          </a:p>
        </p:txBody>
      </p:sp>
      <p:pic>
        <p:nvPicPr>
          <p:cNvPr id="6" name="Picture 5">
            <a:extLst>
              <a:ext uri="{FF2B5EF4-FFF2-40B4-BE49-F238E27FC236}">
                <a16:creationId xmlns:a16="http://schemas.microsoft.com/office/drawing/2014/main" id="{18319BDE-1DD1-263C-99D9-C105253699C2}"/>
              </a:ext>
            </a:extLst>
          </p:cNvPr>
          <p:cNvPicPr>
            <a:picLocks noChangeAspect="1"/>
          </p:cNvPicPr>
          <p:nvPr/>
        </p:nvPicPr>
        <p:blipFill>
          <a:blip r:embed="rId3"/>
          <a:stretch>
            <a:fillRect/>
          </a:stretch>
        </p:blipFill>
        <p:spPr>
          <a:xfrm>
            <a:off x="735330" y="1246522"/>
            <a:ext cx="7673340" cy="3316588"/>
          </a:xfrm>
          <a:prstGeom prst="rect">
            <a:avLst/>
          </a:prstGeom>
        </p:spPr>
      </p:pic>
    </p:spTree>
    <p:extLst>
      <p:ext uri="{BB962C8B-B14F-4D97-AF65-F5344CB8AC3E}">
        <p14:creationId xmlns:p14="http://schemas.microsoft.com/office/powerpoint/2010/main" val="3376246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686111" y="393272"/>
            <a:ext cx="5771777" cy="2620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Use Case 1: Chiller Plant Predictive Analytics</a:t>
            </a:r>
            <a:br>
              <a:rPr lang="en-US" dirty="0"/>
            </a:br>
            <a:r>
              <a:rPr lang="en-US" dirty="0"/>
              <a:t>Mixed-building Singapore (Infographics)</a:t>
            </a:r>
          </a:p>
        </p:txBody>
      </p:sp>
      <p:pic>
        <p:nvPicPr>
          <p:cNvPr id="13" name="Picture 12">
            <a:extLst>
              <a:ext uri="{FF2B5EF4-FFF2-40B4-BE49-F238E27FC236}">
                <a16:creationId xmlns:a16="http://schemas.microsoft.com/office/drawing/2014/main" id="{6CABA154-5398-DCC5-7189-09796A687492}"/>
              </a:ext>
            </a:extLst>
          </p:cNvPr>
          <p:cNvPicPr>
            <a:picLocks noChangeAspect="1"/>
          </p:cNvPicPr>
          <p:nvPr/>
        </p:nvPicPr>
        <p:blipFill>
          <a:blip r:embed="rId3"/>
          <a:stretch>
            <a:fillRect/>
          </a:stretch>
        </p:blipFill>
        <p:spPr>
          <a:xfrm>
            <a:off x="1518471" y="1032176"/>
            <a:ext cx="6516641" cy="4111324"/>
          </a:xfrm>
          <a:prstGeom prst="rect">
            <a:avLst/>
          </a:prstGeom>
        </p:spPr>
      </p:pic>
    </p:spTree>
    <p:extLst>
      <p:ext uri="{BB962C8B-B14F-4D97-AF65-F5344CB8AC3E}">
        <p14:creationId xmlns:p14="http://schemas.microsoft.com/office/powerpoint/2010/main" val="320646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55"/>
        <p:cNvGrpSpPr/>
        <p:nvPr/>
      </p:nvGrpSpPr>
      <p:grpSpPr>
        <a:xfrm>
          <a:off x="0" y="0"/>
          <a:ext cx="0" cy="0"/>
          <a:chOff x="0" y="0"/>
          <a:chExt cx="0" cy="0"/>
        </a:xfrm>
      </p:grpSpPr>
      <p:sp>
        <p:nvSpPr>
          <p:cNvPr id="6256" name="Google Shape;6256;p44"/>
          <p:cNvSpPr txBox="1">
            <a:spLocks noGrp="1"/>
          </p:cNvSpPr>
          <p:nvPr>
            <p:ph type="title"/>
          </p:nvPr>
        </p:nvSpPr>
        <p:spPr>
          <a:xfrm>
            <a:off x="3149400" y="411475"/>
            <a:ext cx="28452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dirty="0"/>
          </a:p>
        </p:txBody>
      </p:sp>
      <p:grpSp>
        <p:nvGrpSpPr>
          <p:cNvPr id="6257" name="Google Shape;6257;p44"/>
          <p:cNvGrpSpPr/>
          <p:nvPr/>
        </p:nvGrpSpPr>
        <p:grpSpPr>
          <a:xfrm>
            <a:off x="731900" y="2008813"/>
            <a:ext cx="1665600" cy="2595653"/>
            <a:chOff x="731900" y="2126788"/>
            <a:chExt cx="1665600" cy="2595653"/>
          </a:xfrm>
        </p:grpSpPr>
        <p:sp>
          <p:nvSpPr>
            <p:cNvPr id="6258" name="Google Shape;6258;p44"/>
            <p:cNvSpPr/>
            <p:nvPr/>
          </p:nvSpPr>
          <p:spPr>
            <a:xfrm>
              <a:off x="914250" y="2233225"/>
              <a:ext cx="1300893" cy="2330646"/>
            </a:xfrm>
            <a:custGeom>
              <a:avLst/>
              <a:gdLst/>
              <a:ahLst/>
              <a:cxnLst/>
              <a:rect l="l" t="t" r="r" b="b"/>
              <a:pathLst>
                <a:path w="16898" h="59883" extrusionOk="0">
                  <a:moveTo>
                    <a:pt x="0" y="0"/>
                  </a:moveTo>
                  <a:lnTo>
                    <a:pt x="0" y="59882"/>
                  </a:lnTo>
                  <a:lnTo>
                    <a:pt x="16897" y="59882"/>
                  </a:lnTo>
                  <a:lnTo>
                    <a:pt x="168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60" name="Google Shape;6260;p44"/>
            <p:cNvGrpSpPr/>
            <p:nvPr/>
          </p:nvGrpSpPr>
          <p:grpSpPr>
            <a:xfrm>
              <a:off x="960488" y="2509038"/>
              <a:ext cx="1208412" cy="764755"/>
              <a:chOff x="6040838" y="1966550"/>
              <a:chExt cx="1208412" cy="764755"/>
            </a:xfrm>
          </p:grpSpPr>
          <p:sp>
            <p:nvSpPr>
              <p:cNvPr id="6263" name="Google Shape;6263;p44"/>
              <p:cNvSpPr txBox="1"/>
              <p:nvPr/>
            </p:nvSpPr>
            <p:spPr>
              <a:xfrm>
                <a:off x="6040838" y="2483505"/>
                <a:ext cx="1208400"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rgbClr val="FFFFFF"/>
                  </a:solidFill>
                  <a:latin typeface="Fira Sans Extra Condensed"/>
                  <a:ea typeface="Fira Sans Extra Condensed"/>
                  <a:cs typeface="Fira Sans Extra Condensed"/>
                  <a:sym typeface="Fira Sans Extra Condensed"/>
                </a:endParaRPr>
              </a:p>
            </p:txBody>
          </p:sp>
          <p:sp>
            <p:nvSpPr>
              <p:cNvPr id="6264" name="Google Shape;6264;p44"/>
              <p:cNvSpPr txBox="1"/>
              <p:nvPr/>
            </p:nvSpPr>
            <p:spPr>
              <a:xfrm>
                <a:off x="6040850" y="1966550"/>
                <a:ext cx="1208400" cy="38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FFFFFF"/>
                    </a:solidFill>
                    <a:latin typeface="Fira Sans Extra Condensed"/>
                    <a:ea typeface="Fira Sans Extra Condensed"/>
                    <a:cs typeface="Fira Sans Extra Condensed"/>
                    <a:sym typeface="Fira Sans Extra Condensed"/>
                  </a:rPr>
                  <a:t>01</a:t>
                </a:r>
                <a:endParaRPr sz="4000" dirty="0">
                  <a:solidFill>
                    <a:srgbClr val="FFFFFF"/>
                  </a:solidFill>
                  <a:latin typeface="Fira Sans Extra Condensed"/>
                  <a:ea typeface="Fira Sans Extra Condensed"/>
                  <a:cs typeface="Fira Sans Extra Condensed"/>
                  <a:sym typeface="Fira Sans Extra Condensed"/>
                </a:endParaRPr>
              </a:p>
            </p:txBody>
          </p:sp>
        </p:grpSp>
        <p:sp>
          <p:nvSpPr>
            <p:cNvPr id="6268" name="Google Shape;6268;p44"/>
            <p:cNvSpPr/>
            <p:nvPr/>
          </p:nvSpPr>
          <p:spPr>
            <a:xfrm>
              <a:off x="731900" y="2126788"/>
              <a:ext cx="16656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44"/>
            <p:cNvSpPr/>
            <p:nvPr/>
          </p:nvSpPr>
          <p:spPr>
            <a:xfrm>
              <a:off x="731900" y="4556241"/>
              <a:ext cx="1665600" cy="1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44"/>
          <p:cNvGrpSpPr/>
          <p:nvPr/>
        </p:nvGrpSpPr>
        <p:grpSpPr>
          <a:xfrm>
            <a:off x="2736800" y="1719325"/>
            <a:ext cx="1665600" cy="2885160"/>
            <a:chOff x="2736800" y="1837300"/>
            <a:chExt cx="1665600" cy="2885160"/>
          </a:xfrm>
        </p:grpSpPr>
        <p:sp>
          <p:nvSpPr>
            <p:cNvPr id="6271" name="Google Shape;6271;p44"/>
            <p:cNvSpPr/>
            <p:nvPr/>
          </p:nvSpPr>
          <p:spPr>
            <a:xfrm>
              <a:off x="2919150" y="1943750"/>
              <a:ext cx="1300893" cy="2620031"/>
            </a:xfrm>
            <a:custGeom>
              <a:avLst/>
              <a:gdLst/>
              <a:ahLst/>
              <a:cxnLst/>
              <a:rect l="l" t="t" r="r" b="b"/>
              <a:pathLst>
                <a:path w="16898" h="59883" extrusionOk="0">
                  <a:moveTo>
                    <a:pt x="0" y="0"/>
                  </a:moveTo>
                  <a:lnTo>
                    <a:pt x="0" y="59882"/>
                  </a:lnTo>
                  <a:lnTo>
                    <a:pt x="16897" y="59882"/>
                  </a:lnTo>
                  <a:lnTo>
                    <a:pt x="16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72" name="Google Shape;6272;p44"/>
            <p:cNvGrpSpPr/>
            <p:nvPr/>
          </p:nvGrpSpPr>
          <p:grpSpPr>
            <a:xfrm>
              <a:off x="2965400" y="2322488"/>
              <a:ext cx="1236600" cy="1850662"/>
              <a:chOff x="2031050" y="2033513"/>
              <a:chExt cx="1236600" cy="1850662"/>
            </a:xfrm>
          </p:grpSpPr>
          <p:grpSp>
            <p:nvGrpSpPr>
              <p:cNvPr id="6273" name="Google Shape;6273;p44"/>
              <p:cNvGrpSpPr/>
              <p:nvPr/>
            </p:nvGrpSpPr>
            <p:grpSpPr>
              <a:xfrm>
                <a:off x="2031050" y="2033513"/>
                <a:ext cx="1236600" cy="1054742"/>
                <a:chOff x="6040850" y="1966550"/>
                <a:chExt cx="1236600" cy="1054742"/>
              </a:xfrm>
            </p:grpSpPr>
            <p:sp>
              <p:nvSpPr>
                <p:cNvPr id="6276" name="Google Shape;6276;p44"/>
                <p:cNvSpPr txBox="1"/>
                <p:nvPr/>
              </p:nvSpPr>
              <p:spPr>
                <a:xfrm>
                  <a:off x="6069050" y="2773492"/>
                  <a:ext cx="1208400"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dirty="0">
                      <a:solidFill>
                        <a:srgbClr val="FFFFFF"/>
                      </a:solidFill>
                      <a:latin typeface="Fira Sans Extra Condensed"/>
                      <a:ea typeface="Fira Sans Extra Condensed"/>
                      <a:cs typeface="Fira Sans Extra Condensed"/>
                      <a:sym typeface="Fira Sans Extra Condensed"/>
                    </a:rPr>
                    <a:t>Kaggle competition Great Energy Predictor </a:t>
                  </a:r>
                </a:p>
              </p:txBody>
            </p:sp>
            <p:sp>
              <p:nvSpPr>
                <p:cNvPr id="6277" name="Google Shape;6277;p44"/>
                <p:cNvSpPr txBox="1"/>
                <p:nvPr/>
              </p:nvSpPr>
              <p:spPr>
                <a:xfrm>
                  <a:off x="6040850" y="1966550"/>
                  <a:ext cx="1208400" cy="38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FFFFFF"/>
                      </a:solidFill>
                      <a:latin typeface="Fira Sans Extra Condensed"/>
                      <a:ea typeface="Fira Sans Extra Condensed"/>
                      <a:cs typeface="Fira Sans Extra Condensed"/>
                      <a:sym typeface="Fira Sans Extra Condensed"/>
                    </a:rPr>
                    <a:t>02</a:t>
                  </a:r>
                  <a:endParaRPr sz="4000">
                    <a:solidFill>
                      <a:srgbClr val="FFFFFF"/>
                    </a:solidFill>
                    <a:latin typeface="Fira Sans Extra Condensed"/>
                    <a:ea typeface="Fira Sans Extra Condensed"/>
                    <a:cs typeface="Fira Sans Extra Condensed"/>
                    <a:sym typeface="Fira Sans Extra Condensed"/>
                  </a:endParaRPr>
                </a:p>
              </p:txBody>
            </p:sp>
          </p:grpSp>
          <p:grpSp>
            <p:nvGrpSpPr>
              <p:cNvPr id="6278" name="Google Shape;6278;p44"/>
              <p:cNvGrpSpPr/>
              <p:nvPr/>
            </p:nvGrpSpPr>
            <p:grpSpPr>
              <a:xfrm>
                <a:off x="2453738" y="3574475"/>
                <a:ext cx="363025" cy="309700"/>
                <a:chOff x="3217600" y="3554500"/>
                <a:chExt cx="363025" cy="309700"/>
              </a:xfrm>
            </p:grpSpPr>
            <p:sp>
              <p:nvSpPr>
                <p:cNvPr id="6279" name="Google Shape;6279;p44"/>
                <p:cNvSpPr/>
                <p:nvPr/>
              </p:nvSpPr>
              <p:spPr>
                <a:xfrm>
                  <a:off x="3334225" y="3791475"/>
                  <a:ext cx="129250" cy="43950"/>
                </a:xfrm>
                <a:custGeom>
                  <a:avLst/>
                  <a:gdLst/>
                  <a:ahLst/>
                  <a:cxnLst/>
                  <a:rect l="l" t="t" r="r" b="b"/>
                  <a:pathLst>
                    <a:path w="5170" h="1758" extrusionOk="0">
                      <a:moveTo>
                        <a:pt x="85" y="0"/>
                      </a:moveTo>
                      <a:lnTo>
                        <a:pt x="1" y="1758"/>
                      </a:lnTo>
                      <a:lnTo>
                        <a:pt x="5169" y="1758"/>
                      </a:lnTo>
                      <a:lnTo>
                        <a:pt x="50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44"/>
                <p:cNvSpPr/>
                <p:nvPr/>
              </p:nvSpPr>
              <p:spPr>
                <a:xfrm>
                  <a:off x="3217600" y="3554500"/>
                  <a:ext cx="363025" cy="226000"/>
                </a:xfrm>
                <a:custGeom>
                  <a:avLst/>
                  <a:gdLst/>
                  <a:ahLst/>
                  <a:cxnLst/>
                  <a:rect l="l" t="t" r="r" b="b"/>
                  <a:pathLst>
                    <a:path w="14521" h="9040" extrusionOk="0">
                      <a:moveTo>
                        <a:pt x="13203" y="1110"/>
                      </a:moveTo>
                      <a:lnTo>
                        <a:pt x="13203" y="7910"/>
                      </a:lnTo>
                      <a:lnTo>
                        <a:pt x="1318" y="7910"/>
                      </a:lnTo>
                      <a:lnTo>
                        <a:pt x="1318" y="1110"/>
                      </a:lnTo>
                      <a:close/>
                      <a:moveTo>
                        <a:pt x="0" y="1"/>
                      </a:moveTo>
                      <a:lnTo>
                        <a:pt x="0" y="9040"/>
                      </a:lnTo>
                      <a:lnTo>
                        <a:pt x="14521" y="9040"/>
                      </a:lnTo>
                      <a:lnTo>
                        <a:pt x="14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44"/>
                <p:cNvSpPr/>
                <p:nvPr/>
              </p:nvSpPr>
              <p:spPr>
                <a:xfrm>
                  <a:off x="3309125" y="3846400"/>
                  <a:ext cx="179450" cy="17800"/>
                </a:xfrm>
                <a:custGeom>
                  <a:avLst/>
                  <a:gdLst/>
                  <a:ahLst/>
                  <a:cxnLst/>
                  <a:rect l="l" t="t" r="r" b="b"/>
                  <a:pathLst>
                    <a:path w="7178" h="712" extrusionOk="0">
                      <a:moveTo>
                        <a:pt x="1" y="0"/>
                      </a:moveTo>
                      <a:lnTo>
                        <a:pt x="1" y="712"/>
                      </a:lnTo>
                      <a:lnTo>
                        <a:pt x="7177" y="712"/>
                      </a:lnTo>
                      <a:lnTo>
                        <a:pt x="7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82" name="Google Shape;6282;p44"/>
            <p:cNvSpPr/>
            <p:nvPr/>
          </p:nvSpPr>
          <p:spPr>
            <a:xfrm>
              <a:off x="2736800" y="1837300"/>
              <a:ext cx="1665600" cy="113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44"/>
            <p:cNvSpPr/>
            <p:nvPr/>
          </p:nvSpPr>
          <p:spPr>
            <a:xfrm>
              <a:off x="2736800" y="4556260"/>
              <a:ext cx="1665600" cy="166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44"/>
          <p:cNvGrpSpPr/>
          <p:nvPr/>
        </p:nvGrpSpPr>
        <p:grpSpPr>
          <a:xfrm>
            <a:off x="4741650" y="1426238"/>
            <a:ext cx="1665600" cy="3178228"/>
            <a:chOff x="4741650" y="1544213"/>
            <a:chExt cx="1665600" cy="3178228"/>
          </a:xfrm>
        </p:grpSpPr>
        <p:sp>
          <p:nvSpPr>
            <p:cNvPr id="6285" name="Google Shape;6285;p44"/>
            <p:cNvSpPr/>
            <p:nvPr/>
          </p:nvSpPr>
          <p:spPr>
            <a:xfrm>
              <a:off x="4924050" y="1650650"/>
              <a:ext cx="1300893" cy="2913158"/>
            </a:xfrm>
            <a:custGeom>
              <a:avLst/>
              <a:gdLst/>
              <a:ahLst/>
              <a:cxnLst/>
              <a:rect l="l" t="t" r="r" b="b"/>
              <a:pathLst>
                <a:path w="16898" h="59883" extrusionOk="0">
                  <a:moveTo>
                    <a:pt x="0" y="0"/>
                  </a:moveTo>
                  <a:lnTo>
                    <a:pt x="0" y="59882"/>
                  </a:lnTo>
                  <a:lnTo>
                    <a:pt x="16897" y="59882"/>
                  </a:lnTo>
                  <a:lnTo>
                    <a:pt x="168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6" name="Google Shape;6286;p44"/>
            <p:cNvGrpSpPr/>
            <p:nvPr/>
          </p:nvGrpSpPr>
          <p:grpSpPr>
            <a:xfrm>
              <a:off x="4923950" y="2183413"/>
              <a:ext cx="1343981" cy="1853625"/>
              <a:chOff x="3989600" y="1881113"/>
              <a:chExt cx="1343981" cy="1853625"/>
            </a:xfrm>
          </p:grpSpPr>
          <p:grpSp>
            <p:nvGrpSpPr>
              <p:cNvPr id="6287" name="Google Shape;6287;p44"/>
              <p:cNvGrpSpPr/>
              <p:nvPr/>
            </p:nvGrpSpPr>
            <p:grpSpPr>
              <a:xfrm>
                <a:off x="3989600" y="1881113"/>
                <a:ext cx="1343981" cy="1030700"/>
                <a:chOff x="5994500" y="1966550"/>
                <a:chExt cx="1343981" cy="1030700"/>
              </a:xfrm>
            </p:grpSpPr>
            <p:sp>
              <p:nvSpPr>
                <p:cNvPr id="6290" name="Google Shape;6290;p44"/>
                <p:cNvSpPr txBox="1"/>
                <p:nvPr/>
              </p:nvSpPr>
              <p:spPr>
                <a:xfrm>
                  <a:off x="5994500" y="2749450"/>
                  <a:ext cx="1343981"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a:ea typeface="Fira Sans Extra Condensed"/>
                      <a:cs typeface="Fira Sans Extra Condensed"/>
                      <a:sym typeface="Fira Sans Extra Condensed"/>
                    </a:rPr>
                    <a:t>Machine Learning Deployment</a:t>
                  </a:r>
                  <a:endParaRPr dirty="0">
                    <a:solidFill>
                      <a:srgbClr val="FFFFFF"/>
                    </a:solidFill>
                    <a:latin typeface="Fira Sans Extra Condensed"/>
                    <a:ea typeface="Fira Sans Extra Condensed"/>
                    <a:cs typeface="Fira Sans Extra Condensed"/>
                    <a:sym typeface="Fira Sans Extra Condensed"/>
                  </a:endParaRPr>
                </a:p>
              </p:txBody>
            </p:sp>
            <p:sp>
              <p:nvSpPr>
                <p:cNvPr id="6291" name="Google Shape;6291;p44"/>
                <p:cNvSpPr txBox="1"/>
                <p:nvPr/>
              </p:nvSpPr>
              <p:spPr>
                <a:xfrm>
                  <a:off x="6040850" y="1966550"/>
                  <a:ext cx="1208400" cy="38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FFFFFF"/>
                      </a:solidFill>
                      <a:latin typeface="Fira Sans Extra Condensed"/>
                      <a:ea typeface="Fira Sans Extra Condensed"/>
                      <a:cs typeface="Fira Sans Extra Condensed"/>
                      <a:sym typeface="Fira Sans Extra Condensed"/>
                    </a:rPr>
                    <a:t>03</a:t>
                  </a:r>
                  <a:endParaRPr sz="4000">
                    <a:solidFill>
                      <a:srgbClr val="FFFFFF"/>
                    </a:solidFill>
                    <a:latin typeface="Fira Sans Extra Condensed"/>
                    <a:ea typeface="Fira Sans Extra Condensed"/>
                    <a:cs typeface="Fira Sans Extra Condensed"/>
                    <a:sym typeface="Fira Sans Extra Condensed"/>
                  </a:endParaRPr>
                </a:p>
              </p:txBody>
            </p:sp>
          </p:grpSp>
          <p:grpSp>
            <p:nvGrpSpPr>
              <p:cNvPr id="6292" name="Google Shape;6292;p44"/>
              <p:cNvGrpSpPr/>
              <p:nvPr/>
            </p:nvGrpSpPr>
            <p:grpSpPr>
              <a:xfrm>
                <a:off x="4460450" y="3417713"/>
                <a:ext cx="358350" cy="317025"/>
                <a:chOff x="4460450" y="3554500"/>
                <a:chExt cx="358350" cy="317025"/>
              </a:xfrm>
            </p:grpSpPr>
            <p:sp>
              <p:nvSpPr>
                <p:cNvPr id="6293" name="Google Shape;6293;p44"/>
                <p:cNvSpPr/>
                <p:nvPr/>
              </p:nvSpPr>
              <p:spPr>
                <a:xfrm>
                  <a:off x="4461500" y="3681100"/>
                  <a:ext cx="357300" cy="95225"/>
                </a:xfrm>
                <a:custGeom>
                  <a:avLst/>
                  <a:gdLst/>
                  <a:ahLst/>
                  <a:cxnLst/>
                  <a:rect l="l" t="t" r="r" b="b"/>
                  <a:pathLst>
                    <a:path w="14292" h="3809" extrusionOk="0">
                      <a:moveTo>
                        <a:pt x="0" y="0"/>
                      </a:moveTo>
                      <a:lnTo>
                        <a:pt x="1946" y="3808"/>
                      </a:lnTo>
                      <a:lnTo>
                        <a:pt x="12262" y="3808"/>
                      </a:lnTo>
                      <a:lnTo>
                        <a:pt x="142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4" name="Google Shape;6294;p44"/>
                <p:cNvSpPr/>
                <p:nvPr/>
              </p:nvSpPr>
              <p:spPr>
                <a:xfrm>
                  <a:off x="4460450" y="3703075"/>
                  <a:ext cx="357300" cy="168450"/>
                </a:xfrm>
                <a:custGeom>
                  <a:avLst/>
                  <a:gdLst/>
                  <a:ahLst/>
                  <a:cxnLst/>
                  <a:rect l="l" t="t" r="r" b="b"/>
                  <a:pathLst>
                    <a:path w="14292" h="6738" extrusionOk="0">
                      <a:moveTo>
                        <a:pt x="14291" y="0"/>
                      </a:moveTo>
                      <a:lnTo>
                        <a:pt x="12659" y="3097"/>
                      </a:lnTo>
                      <a:lnTo>
                        <a:pt x="12555" y="3348"/>
                      </a:lnTo>
                      <a:lnTo>
                        <a:pt x="8265" y="3348"/>
                      </a:lnTo>
                      <a:cubicBezTo>
                        <a:pt x="8286" y="3390"/>
                        <a:pt x="8307" y="3452"/>
                        <a:pt x="8307" y="3515"/>
                      </a:cubicBezTo>
                      <a:cubicBezTo>
                        <a:pt x="8307" y="4258"/>
                        <a:pt x="7747" y="4629"/>
                        <a:pt x="7188" y="4629"/>
                      </a:cubicBezTo>
                      <a:cubicBezTo>
                        <a:pt x="6628" y="4629"/>
                        <a:pt x="6068" y="4258"/>
                        <a:pt x="6068" y="3515"/>
                      </a:cubicBezTo>
                      <a:cubicBezTo>
                        <a:pt x="6068" y="3452"/>
                        <a:pt x="6089" y="3390"/>
                        <a:pt x="6110" y="3348"/>
                      </a:cubicBezTo>
                      <a:lnTo>
                        <a:pt x="1737" y="3348"/>
                      </a:lnTo>
                      <a:lnTo>
                        <a:pt x="1591" y="3097"/>
                      </a:lnTo>
                      <a:lnTo>
                        <a:pt x="1" y="21"/>
                      </a:lnTo>
                      <a:lnTo>
                        <a:pt x="1" y="6737"/>
                      </a:lnTo>
                      <a:lnTo>
                        <a:pt x="14291" y="6737"/>
                      </a:lnTo>
                      <a:lnTo>
                        <a:pt x="142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5" name="Google Shape;6295;p44"/>
                <p:cNvSpPr/>
                <p:nvPr/>
              </p:nvSpPr>
              <p:spPr>
                <a:xfrm>
                  <a:off x="4514850" y="3554500"/>
                  <a:ext cx="250575" cy="116150"/>
                </a:xfrm>
                <a:custGeom>
                  <a:avLst/>
                  <a:gdLst/>
                  <a:ahLst/>
                  <a:cxnLst/>
                  <a:rect l="l" t="t" r="r" b="b"/>
                  <a:pathLst>
                    <a:path w="10023" h="4646" extrusionOk="0">
                      <a:moveTo>
                        <a:pt x="1946" y="1"/>
                      </a:moveTo>
                      <a:cubicBezTo>
                        <a:pt x="858" y="22"/>
                        <a:pt x="1" y="900"/>
                        <a:pt x="22" y="1988"/>
                      </a:cubicBezTo>
                      <a:lnTo>
                        <a:pt x="22" y="4646"/>
                      </a:lnTo>
                      <a:lnTo>
                        <a:pt x="1737" y="4646"/>
                      </a:lnTo>
                      <a:lnTo>
                        <a:pt x="1737" y="1988"/>
                      </a:lnTo>
                      <a:cubicBezTo>
                        <a:pt x="1737" y="1842"/>
                        <a:pt x="1821" y="1675"/>
                        <a:pt x="1967" y="1675"/>
                      </a:cubicBezTo>
                      <a:lnTo>
                        <a:pt x="8098" y="1675"/>
                      </a:lnTo>
                      <a:cubicBezTo>
                        <a:pt x="8244" y="1675"/>
                        <a:pt x="8328" y="1842"/>
                        <a:pt x="8328" y="1988"/>
                      </a:cubicBezTo>
                      <a:lnTo>
                        <a:pt x="8328" y="4646"/>
                      </a:lnTo>
                      <a:lnTo>
                        <a:pt x="10002" y="4646"/>
                      </a:lnTo>
                      <a:lnTo>
                        <a:pt x="10002" y="1988"/>
                      </a:lnTo>
                      <a:cubicBezTo>
                        <a:pt x="10023" y="900"/>
                        <a:pt x="9165" y="22"/>
                        <a:pt x="8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96" name="Google Shape;6296;p44"/>
            <p:cNvSpPr/>
            <p:nvPr/>
          </p:nvSpPr>
          <p:spPr>
            <a:xfrm>
              <a:off x="4741650" y="1544213"/>
              <a:ext cx="1665600" cy="11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44"/>
            <p:cNvSpPr/>
            <p:nvPr/>
          </p:nvSpPr>
          <p:spPr>
            <a:xfrm>
              <a:off x="4741650" y="4556241"/>
              <a:ext cx="1665600" cy="166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44"/>
          <p:cNvGrpSpPr/>
          <p:nvPr/>
        </p:nvGrpSpPr>
        <p:grpSpPr>
          <a:xfrm>
            <a:off x="6746500" y="1133175"/>
            <a:ext cx="1665600" cy="3471310"/>
            <a:chOff x="6746500" y="1251150"/>
            <a:chExt cx="1665600" cy="3471310"/>
          </a:xfrm>
        </p:grpSpPr>
        <p:sp>
          <p:nvSpPr>
            <p:cNvPr id="6299" name="Google Shape;6299;p44"/>
            <p:cNvSpPr/>
            <p:nvPr/>
          </p:nvSpPr>
          <p:spPr>
            <a:xfrm>
              <a:off x="6928850" y="1357600"/>
              <a:ext cx="1300893" cy="3206136"/>
            </a:xfrm>
            <a:custGeom>
              <a:avLst/>
              <a:gdLst/>
              <a:ahLst/>
              <a:cxnLst/>
              <a:rect l="l" t="t" r="r" b="b"/>
              <a:pathLst>
                <a:path w="16898" h="59883" extrusionOk="0">
                  <a:moveTo>
                    <a:pt x="0" y="0"/>
                  </a:moveTo>
                  <a:lnTo>
                    <a:pt x="0" y="59882"/>
                  </a:lnTo>
                  <a:lnTo>
                    <a:pt x="16897" y="59882"/>
                  </a:lnTo>
                  <a:lnTo>
                    <a:pt x="16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00" name="Google Shape;6300;p44"/>
            <p:cNvGrpSpPr/>
            <p:nvPr/>
          </p:nvGrpSpPr>
          <p:grpSpPr>
            <a:xfrm>
              <a:off x="6895383" y="2028101"/>
              <a:ext cx="1367826" cy="1873325"/>
              <a:chOff x="5961033" y="1966550"/>
              <a:chExt cx="1367826" cy="1873325"/>
            </a:xfrm>
          </p:grpSpPr>
          <p:grpSp>
            <p:nvGrpSpPr>
              <p:cNvPr id="6301" name="Google Shape;6301;p44"/>
              <p:cNvGrpSpPr/>
              <p:nvPr/>
            </p:nvGrpSpPr>
            <p:grpSpPr>
              <a:xfrm>
                <a:off x="5961033" y="1966550"/>
                <a:ext cx="1367826" cy="881066"/>
                <a:chOff x="5961033" y="1966550"/>
                <a:chExt cx="1367826" cy="881066"/>
              </a:xfrm>
            </p:grpSpPr>
            <p:sp>
              <p:nvSpPr>
                <p:cNvPr id="6304" name="Google Shape;6304;p44"/>
                <p:cNvSpPr txBox="1"/>
                <p:nvPr/>
              </p:nvSpPr>
              <p:spPr>
                <a:xfrm>
                  <a:off x="5961033" y="2599816"/>
                  <a:ext cx="1367826"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a:ea typeface="Fira Sans Extra Condensed"/>
                      <a:cs typeface="Fira Sans Extra Condensed"/>
                      <a:sym typeface="Fira Sans Extra Condensed"/>
                    </a:rPr>
                    <a:t>Further Improvements</a:t>
                  </a:r>
                  <a:endParaRPr dirty="0">
                    <a:solidFill>
                      <a:srgbClr val="FFFFFF"/>
                    </a:solidFill>
                    <a:latin typeface="Fira Sans Extra Condensed"/>
                    <a:ea typeface="Fira Sans Extra Condensed"/>
                    <a:cs typeface="Fira Sans Extra Condensed"/>
                    <a:sym typeface="Fira Sans Extra Condensed"/>
                  </a:endParaRPr>
                </a:p>
              </p:txBody>
            </p:sp>
            <p:sp>
              <p:nvSpPr>
                <p:cNvPr id="6305" name="Google Shape;6305;p44"/>
                <p:cNvSpPr txBox="1"/>
                <p:nvPr/>
              </p:nvSpPr>
              <p:spPr>
                <a:xfrm>
                  <a:off x="6040850" y="1966550"/>
                  <a:ext cx="1208400" cy="38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FFFFFF"/>
                      </a:solidFill>
                      <a:latin typeface="Fira Sans Extra Condensed"/>
                      <a:ea typeface="Fira Sans Extra Condensed"/>
                      <a:cs typeface="Fira Sans Extra Condensed"/>
                      <a:sym typeface="Fira Sans Extra Condensed"/>
                    </a:rPr>
                    <a:t>04</a:t>
                  </a:r>
                  <a:endParaRPr sz="4000">
                    <a:solidFill>
                      <a:srgbClr val="FFFFFF"/>
                    </a:solidFill>
                    <a:latin typeface="Fira Sans Extra Condensed"/>
                    <a:ea typeface="Fira Sans Extra Condensed"/>
                    <a:cs typeface="Fira Sans Extra Condensed"/>
                    <a:sym typeface="Fira Sans Extra Condensed"/>
                  </a:endParaRPr>
                </a:p>
              </p:txBody>
            </p:sp>
          </p:grpSp>
          <p:grpSp>
            <p:nvGrpSpPr>
              <p:cNvPr id="6306" name="Google Shape;6306;p44"/>
              <p:cNvGrpSpPr/>
              <p:nvPr/>
            </p:nvGrpSpPr>
            <p:grpSpPr>
              <a:xfrm>
                <a:off x="6486800" y="3502450"/>
                <a:ext cx="316500" cy="337425"/>
                <a:chOff x="5722150" y="3554500"/>
                <a:chExt cx="316500" cy="337425"/>
              </a:xfrm>
            </p:grpSpPr>
            <p:sp>
              <p:nvSpPr>
                <p:cNvPr id="6307" name="Google Shape;6307;p44"/>
                <p:cNvSpPr/>
                <p:nvPr/>
              </p:nvSpPr>
              <p:spPr>
                <a:xfrm>
                  <a:off x="5784400" y="3722425"/>
                  <a:ext cx="192000" cy="118225"/>
                </a:xfrm>
                <a:custGeom>
                  <a:avLst/>
                  <a:gdLst/>
                  <a:ahLst/>
                  <a:cxnLst/>
                  <a:rect l="l" t="t" r="r" b="b"/>
                  <a:pathLst>
                    <a:path w="7680" h="4729" extrusionOk="0">
                      <a:moveTo>
                        <a:pt x="5566" y="753"/>
                      </a:moveTo>
                      <a:lnTo>
                        <a:pt x="5566" y="1130"/>
                      </a:lnTo>
                      <a:lnTo>
                        <a:pt x="2113" y="1130"/>
                      </a:lnTo>
                      <a:lnTo>
                        <a:pt x="2113" y="753"/>
                      </a:lnTo>
                      <a:close/>
                      <a:moveTo>
                        <a:pt x="5566" y="1737"/>
                      </a:moveTo>
                      <a:lnTo>
                        <a:pt x="5566" y="2134"/>
                      </a:lnTo>
                      <a:lnTo>
                        <a:pt x="2113" y="2134"/>
                      </a:lnTo>
                      <a:lnTo>
                        <a:pt x="2113" y="1737"/>
                      </a:lnTo>
                      <a:close/>
                      <a:moveTo>
                        <a:pt x="0" y="0"/>
                      </a:moveTo>
                      <a:lnTo>
                        <a:pt x="0" y="879"/>
                      </a:lnTo>
                      <a:lnTo>
                        <a:pt x="3829" y="4729"/>
                      </a:lnTo>
                      <a:lnTo>
                        <a:pt x="7679" y="879"/>
                      </a:lnTo>
                      <a:lnTo>
                        <a:pt x="7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44"/>
                <p:cNvSpPr/>
                <p:nvPr/>
              </p:nvSpPr>
              <p:spPr>
                <a:xfrm>
                  <a:off x="5722150" y="3554500"/>
                  <a:ext cx="316500" cy="337425"/>
                </a:xfrm>
                <a:custGeom>
                  <a:avLst/>
                  <a:gdLst/>
                  <a:ahLst/>
                  <a:cxnLst/>
                  <a:rect l="l" t="t" r="r" b="b"/>
                  <a:pathLst>
                    <a:path w="12660" h="13497" extrusionOk="0">
                      <a:moveTo>
                        <a:pt x="11948" y="6341"/>
                      </a:moveTo>
                      <a:lnTo>
                        <a:pt x="10169" y="8140"/>
                      </a:lnTo>
                      <a:lnTo>
                        <a:pt x="6340" y="11990"/>
                      </a:lnTo>
                      <a:lnTo>
                        <a:pt x="2490" y="8140"/>
                      </a:lnTo>
                      <a:lnTo>
                        <a:pt x="691" y="6341"/>
                      </a:lnTo>
                      <a:close/>
                      <a:moveTo>
                        <a:pt x="6319" y="1"/>
                      </a:moveTo>
                      <a:lnTo>
                        <a:pt x="0" y="6320"/>
                      </a:lnTo>
                      <a:lnTo>
                        <a:pt x="0" y="13496"/>
                      </a:lnTo>
                      <a:lnTo>
                        <a:pt x="12659" y="13496"/>
                      </a:lnTo>
                      <a:lnTo>
                        <a:pt x="12659" y="6320"/>
                      </a:lnTo>
                      <a:lnTo>
                        <a:pt x="6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309" name="Google Shape;6309;p44"/>
            <p:cNvSpPr/>
            <p:nvPr/>
          </p:nvSpPr>
          <p:spPr>
            <a:xfrm>
              <a:off x="6746500" y="1251150"/>
              <a:ext cx="1665600" cy="11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44"/>
            <p:cNvSpPr/>
            <p:nvPr/>
          </p:nvSpPr>
          <p:spPr>
            <a:xfrm>
              <a:off x="6746500" y="4556260"/>
              <a:ext cx="1665600" cy="166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6276;p44">
            <a:extLst>
              <a:ext uri="{FF2B5EF4-FFF2-40B4-BE49-F238E27FC236}">
                <a16:creationId xmlns:a16="http://schemas.microsoft.com/office/drawing/2014/main" id="{BC5E7F40-E322-1F34-E89E-B653EF60C499}"/>
              </a:ext>
            </a:extLst>
          </p:cNvPr>
          <p:cNvSpPr txBox="1"/>
          <p:nvPr/>
        </p:nvSpPr>
        <p:spPr>
          <a:xfrm>
            <a:off x="960488" y="3366151"/>
            <a:ext cx="1208400"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a:ea typeface="Fira Sans Extra Condensed"/>
                <a:cs typeface="Fira Sans Extra Condensed"/>
                <a:sym typeface="Fira Sans Extra Condensed"/>
              </a:rPr>
              <a:t>Machine Learning Applications in the B</a:t>
            </a:r>
            <a:r>
              <a:rPr lang="en-SG" dirty="0">
                <a:solidFill>
                  <a:srgbClr val="FFFFFF"/>
                </a:solidFill>
                <a:latin typeface="Fira Sans Extra Condensed"/>
                <a:ea typeface="Fira Sans Extra Condensed"/>
                <a:cs typeface="Fira Sans Extra Condensed"/>
                <a:sym typeface="Fira Sans Extra Condensed"/>
              </a:rPr>
              <a:t>u</a:t>
            </a:r>
            <a:r>
              <a:rPr lang="en" dirty="0">
                <a:solidFill>
                  <a:srgbClr val="FFFFFF"/>
                </a:solidFill>
                <a:latin typeface="Fira Sans Extra Condensed"/>
                <a:ea typeface="Fira Sans Extra Condensed"/>
                <a:cs typeface="Fira Sans Extra Condensed"/>
                <a:sym typeface="Fira Sans Extra Condensed"/>
              </a:rPr>
              <a:t>ilt Industry</a:t>
            </a:r>
            <a:endParaRPr dirty="0">
              <a:solidFill>
                <a:srgbClr val="FFFFFF"/>
              </a:solidFill>
              <a:latin typeface="Fira Sans Extra Condensed"/>
              <a:ea typeface="Fira Sans Extra Condensed"/>
              <a:cs typeface="Fira Sans Extra Condensed"/>
              <a:sym typeface="Fira Sans Extra Condensed"/>
            </a:endParaRPr>
          </a:p>
        </p:txBody>
      </p:sp>
      <p:grpSp>
        <p:nvGrpSpPr>
          <p:cNvPr id="59" name="Google Shape;449;p17">
            <a:extLst>
              <a:ext uri="{FF2B5EF4-FFF2-40B4-BE49-F238E27FC236}">
                <a16:creationId xmlns:a16="http://schemas.microsoft.com/office/drawing/2014/main" id="{04DE86F7-2ECA-E51C-76D6-EDF05120E05A}"/>
              </a:ext>
            </a:extLst>
          </p:cNvPr>
          <p:cNvGrpSpPr/>
          <p:nvPr/>
        </p:nvGrpSpPr>
        <p:grpSpPr>
          <a:xfrm>
            <a:off x="1367843" y="4069706"/>
            <a:ext cx="379257" cy="408680"/>
            <a:chOff x="6746458" y="3329452"/>
            <a:chExt cx="379257" cy="408680"/>
          </a:xfrm>
        </p:grpSpPr>
        <p:sp>
          <p:nvSpPr>
            <p:cNvPr id="60" name="Google Shape;450;p17">
              <a:extLst>
                <a:ext uri="{FF2B5EF4-FFF2-40B4-BE49-F238E27FC236}">
                  <a16:creationId xmlns:a16="http://schemas.microsoft.com/office/drawing/2014/main" id="{7225154F-9F6F-B405-8E4D-4FDA2CA2DF7B}"/>
                </a:ext>
              </a:extLst>
            </p:cNvPr>
            <p:cNvSpPr/>
            <p:nvPr/>
          </p:nvSpPr>
          <p:spPr>
            <a:xfrm>
              <a:off x="6798033" y="3389369"/>
              <a:ext cx="275365" cy="348763"/>
            </a:xfrm>
            <a:custGeom>
              <a:avLst/>
              <a:gdLst/>
              <a:ahLst/>
              <a:cxnLst/>
              <a:rect l="l" t="t" r="r" b="b"/>
              <a:pathLst>
                <a:path w="12643" h="16013" extrusionOk="0">
                  <a:moveTo>
                    <a:pt x="6338" y="735"/>
                  </a:moveTo>
                  <a:cubicBezTo>
                    <a:pt x="8907" y="735"/>
                    <a:pt x="11075" y="2603"/>
                    <a:pt x="11475" y="5105"/>
                  </a:cubicBezTo>
                  <a:cubicBezTo>
                    <a:pt x="11876" y="7640"/>
                    <a:pt x="10408" y="10108"/>
                    <a:pt x="7973" y="10909"/>
                  </a:cubicBezTo>
                  <a:lnTo>
                    <a:pt x="7973" y="10875"/>
                  </a:lnTo>
                  <a:cubicBezTo>
                    <a:pt x="7806" y="10942"/>
                    <a:pt x="7739" y="11076"/>
                    <a:pt x="7739" y="11209"/>
                  </a:cubicBezTo>
                  <a:lnTo>
                    <a:pt x="7739" y="11843"/>
                  </a:lnTo>
                  <a:lnTo>
                    <a:pt x="4937" y="11843"/>
                  </a:lnTo>
                  <a:lnTo>
                    <a:pt x="4937" y="11242"/>
                  </a:lnTo>
                  <a:cubicBezTo>
                    <a:pt x="4937" y="11076"/>
                    <a:pt x="4837" y="10942"/>
                    <a:pt x="4704" y="10909"/>
                  </a:cubicBezTo>
                  <a:cubicBezTo>
                    <a:pt x="2269" y="10108"/>
                    <a:pt x="768" y="7640"/>
                    <a:pt x="1168" y="5105"/>
                  </a:cubicBezTo>
                  <a:cubicBezTo>
                    <a:pt x="1602" y="2603"/>
                    <a:pt x="3770" y="735"/>
                    <a:pt x="6338" y="735"/>
                  </a:cubicBezTo>
                  <a:close/>
                  <a:moveTo>
                    <a:pt x="7739" y="12543"/>
                  </a:moveTo>
                  <a:lnTo>
                    <a:pt x="7739" y="14278"/>
                  </a:lnTo>
                  <a:lnTo>
                    <a:pt x="7373" y="14278"/>
                  </a:lnTo>
                  <a:cubicBezTo>
                    <a:pt x="7172" y="14278"/>
                    <a:pt x="7039" y="14411"/>
                    <a:pt x="7039" y="14611"/>
                  </a:cubicBezTo>
                  <a:lnTo>
                    <a:pt x="7039" y="15312"/>
                  </a:lnTo>
                  <a:lnTo>
                    <a:pt x="5638" y="15312"/>
                  </a:lnTo>
                  <a:lnTo>
                    <a:pt x="5638" y="14611"/>
                  </a:lnTo>
                  <a:cubicBezTo>
                    <a:pt x="5638" y="14411"/>
                    <a:pt x="5471" y="14278"/>
                    <a:pt x="5304" y="14278"/>
                  </a:cubicBezTo>
                  <a:lnTo>
                    <a:pt x="4937" y="14278"/>
                  </a:lnTo>
                  <a:lnTo>
                    <a:pt x="4937" y="12543"/>
                  </a:lnTo>
                  <a:close/>
                  <a:moveTo>
                    <a:pt x="6338" y="1"/>
                  </a:moveTo>
                  <a:cubicBezTo>
                    <a:pt x="3470" y="1"/>
                    <a:pt x="1035" y="2036"/>
                    <a:pt x="501" y="4871"/>
                  </a:cubicBezTo>
                  <a:cubicBezTo>
                    <a:pt x="1" y="7673"/>
                    <a:pt x="1568" y="10442"/>
                    <a:pt x="4237" y="11442"/>
                  </a:cubicBezTo>
                  <a:lnTo>
                    <a:pt x="4237" y="14611"/>
                  </a:lnTo>
                  <a:cubicBezTo>
                    <a:pt x="4237" y="14812"/>
                    <a:pt x="4404" y="14978"/>
                    <a:pt x="4604" y="14978"/>
                  </a:cubicBezTo>
                  <a:lnTo>
                    <a:pt x="4937" y="14978"/>
                  </a:lnTo>
                  <a:lnTo>
                    <a:pt x="4937" y="15646"/>
                  </a:lnTo>
                  <a:cubicBezTo>
                    <a:pt x="4937" y="15846"/>
                    <a:pt x="5104" y="16012"/>
                    <a:pt x="5304" y="16012"/>
                  </a:cubicBezTo>
                  <a:lnTo>
                    <a:pt x="7373" y="16012"/>
                  </a:lnTo>
                  <a:cubicBezTo>
                    <a:pt x="7573" y="16012"/>
                    <a:pt x="7739" y="15846"/>
                    <a:pt x="7739" y="15646"/>
                  </a:cubicBezTo>
                  <a:lnTo>
                    <a:pt x="7739" y="14978"/>
                  </a:lnTo>
                  <a:lnTo>
                    <a:pt x="8073" y="14978"/>
                  </a:lnTo>
                  <a:cubicBezTo>
                    <a:pt x="8273" y="14978"/>
                    <a:pt x="8407" y="14812"/>
                    <a:pt x="8407" y="14645"/>
                  </a:cubicBezTo>
                  <a:lnTo>
                    <a:pt x="8407" y="11476"/>
                  </a:lnTo>
                  <a:cubicBezTo>
                    <a:pt x="11075" y="10442"/>
                    <a:pt x="12643" y="7673"/>
                    <a:pt x="12143" y="4871"/>
                  </a:cubicBezTo>
                  <a:cubicBezTo>
                    <a:pt x="11642" y="2069"/>
                    <a:pt x="9174" y="34"/>
                    <a:pt x="6338" y="34"/>
                  </a:cubicBezTo>
                  <a:lnTo>
                    <a:pt x="6338" y="1"/>
                  </a:ln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451;p17">
              <a:extLst>
                <a:ext uri="{FF2B5EF4-FFF2-40B4-BE49-F238E27FC236}">
                  <a16:creationId xmlns:a16="http://schemas.microsoft.com/office/drawing/2014/main" id="{3798CAB2-6DA4-D666-FD38-F27D77079EB5}"/>
                </a:ext>
              </a:extLst>
            </p:cNvPr>
            <p:cNvSpPr/>
            <p:nvPr/>
          </p:nvSpPr>
          <p:spPr>
            <a:xfrm>
              <a:off x="6928082" y="3329452"/>
              <a:ext cx="15290" cy="45411"/>
            </a:xfrm>
            <a:custGeom>
              <a:avLst/>
              <a:gdLst/>
              <a:ahLst/>
              <a:cxnLst/>
              <a:rect l="l" t="t" r="r" b="b"/>
              <a:pathLst>
                <a:path w="702" h="2085" extrusionOk="0">
                  <a:moveTo>
                    <a:pt x="363" y="0"/>
                  </a:moveTo>
                  <a:cubicBezTo>
                    <a:pt x="192" y="0"/>
                    <a:pt x="17" y="117"/>
                    <a:pt x="1" y="350"/>
                  </a:cubicBezTo>
                  <a:lnTo>
                    <a:pt x="1" y="1718"/>
                  </a:lnTo>
                  <a:cubicBezTo>
                    <a:pt x="1" y="1918"/>
                    <a:pt x="167" y="2085"/>
                    <a:pt x="367" y="2085"/>
                  </a:cubicBezTo>
                  <a:cubicBezTo>
                    <a:pt x="568" y="2085"/>
                    <a:pt x="701" y="1918"/>
                    <a:pt x="701" y="1718"/>
                  </a:cubicBezTo>
                  <a:lnTo>
                    <a:pt x="701" y="350"/>
                  </a:lnTo>
                  <a:cubicBezTo>
                    <a:pt x="701" y="117"/>
                    <a:pt x="534" y="0"/>
                    <a:pt x="363"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2;p17">
              <a:extLst>
                <a:ext uri="{FF2B5EF4-FFF2-40B4-BE49-F238E27FC236}">
                  <a16:creationId xmlns:a16="http://schemas.microsoft.com/office/drawing/2014/main" id="{D716F17D-DF7E-FB05-0A37-A98D780AD1C8}"/>
                </a:ext>
              </a:extLst>
            </p:cNvPr>
            <p:cNvSpPr/>
            <p:nvPr/>
          </p:nvSpPr>
          <p:spPr>
            <a:xfrm>
              <a:off x="7079933" y="3510706"/>
              <a:ext cx="45782" cy="15290"/>
            </a:xfrm>
            <a:custGeom>
              <a:avLst/>
              <a:gdLst/>
              <a:ahLst/>
              <a:cxnLst/>
              <a:rect l="l" t="t" r="r" b="b"/>
              <a:pathLst>
                <a:path w="2102" h="702" extrusionOk="0">
                  <a:moveTo>
                    <a:pt x="367" y="1"/>
                  </a:moveTo>
                  <a:cubicBezTo>
                    <a:pt x="167" y="1"/>
                    <a:pt x="34" y="167"/>
                    <a:pt x="34" y="368"/>
                  </a:cubicBezTo>
                  <a:cubicBezTo>
                    <a:pt x="0" y="534"/>
                    <a:pt x="167" y="701"/>
                    <a:pt x="367" y="701"/>
                  </a:cubicBezTo>
                  <a:lnTo>
                    <a:pt x="1768" y="701"/>
                  </a:lnTo>
                  <a:cubicBezTo>
                    <a:pt x="1935" y="701"/>
                    <a:pt x="2102" y="534"/>
                    <a:pt x="2102" y="368"/>
                  </a:cubicBezTo>
                  <a:cubicBezTo>
                    <a:pt x="2102" y="167"/>
                    <a:pt x="1935" y="1"/>
                    <a:pt x="1768" y="1"/>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3;p17">
              <a:extLst>
                <a:ext uri="{FF2B5EF4-FFF2-40B4-BE49-F238E27FC236}">
                  <a16:creationId xmlns:a16="http://schemas.microsoft.com/office/drawing/2014/main" id="{99A0AD85-71C9-8631-FC26-803369A7555F}"/>
                </a:ext>
              </a:extLst>
            </p:cNvPr>
            <p:cNvSpPr/>
            <p:nvPr/>
          </p:nvSpPr>
          <p:spPr>
            <a:xfrm>
              <a:off x="6746458" y="3510706"/>
              <a:ext cx="45782" cy="15290"/>
            </a:xfrm>
            <a:custGeom>
              <a:avLst/>
              <a:gdLst/>
              <a:ahLst/>
              <a:cxnLst/>
              <a:rect l="l" t="t" r="r" b="b"/>
              <a:pathLst>
                <a:path w="2102" h="702" extrusionOk="0">
                  <a:moveTo>
                    <a:pt x="367" y="1"/>
                  </a:moveTo>
                  <a:cubicBezTo>
                    <a:pt x="167" y="1"/>
                    <a:pt x="0" y="167"/>
                    <a:pt x="0" y="368"/>
                  </a:cubicBezTo>
                  <a:cubicBezTo>
                    <a:pt x="0" y="534"/>
                    <a:pt x="167" y="701"/>
                    <a:pt x="367" y="701"/>
                  </a:cubicBezTo>
                  <a:lnTo>
                    <a:pt x="1768" y="701"/>
                  </a:lnTo>
                  <a:cubicBezTo>
                    <a:pt x="1935" y="701"/>
                    <a:pt x="2102" y="534"/>
                    <a:pt x="2102" y="368"/>
                  </a:cubicBezTo>
                  <a:cubicBezTo>
                    <a:pt x="2102" y="167"/>
                    <a:pt x="1935" y="1"/>
                    <a:pt x="1768" y="1"/>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4;p17">
              <a:extLst>
                <a:ext uri="{FF2B5EF4-FFF2-40B4-BE49-F238E27FC236}">
                  <a16:creationId xmlns:a16="http://schemas.microsoft.com/office/drawing/2014/main" id="{53CFA58E-515D-5326-29E7-9ECB51D16FD4}"/>
                </a:ext>
              </a:extLst>
            </p:cNvPr>
            <p:cNvSpPr/>
            <p:nvPr/>
          </p:nvSpPr>
          <p:spPr>
            <a:xfrm>
              <a:off x="7034892" y="3382116"/>
              <a:ext cx="37788" cy="37070"/>
            </a:xfrm>
            <a:custGeom>
              <a:avLst/>
              <a:gdLst/>
              <a:ahLst/>
              <a:cxnLst/>
              <a:rect l="l" t="t" r="r" b="b"/>
              <a:pathLst>
                <a:path w="1735" h="1702" extrusionOk="0">
                  <a:moveTo>
                    <a:pt x="1351" y="0"/>
                  </a:moveTo>
                  <a:cubicBezTo>
                    <a:pt x="1259" y="0"/>
                    <a:pt x="1168" y="34"/>
                    <a:pt x="1101" y="100"/>
                  </a:cubicBezTo>
                  <a:lnTo>
                    <a:pt x="133" y="1101"/>
                  </a:lnTo>
                  <a:cubicBezTo>
                    <a:pt x="0" y="1235"/>
                    <a:pt x="0" y="1435"/>
                    <a:pt x="133" y="1602"/>
                  </a:cubicBezTo>
                  <a:cubicBezTo>
                    <a:pt x="200" y="1668"/>
                    <a:pt x="267" y="1702"/>
                    <a:pt x="367" y="1702"/>
                  </a:cubicBezTo>
                  <a:cubicBezTo>
                    <a:pt x="467" y="1702"/>
                    <a:pt x="567" y="1668"/>
                    <a:pt x="634" y="1602"/>
                  </a:cubicBezTo>
                  <a:lnTo>
                    <a:pt x="1601" y="601"/>
                  </a:lnTo>
                  <a:cubicBezTo>
                    <a:pt x="1735" y="467"/>
                    <a:pt x="1735" y="234"/>
                    <a:pt x="1601" y="100"/>
                  </a:cubicBezTo>
                  <a:cubicBezTo>
                    <a:pt x="1534" y="34"/>
                    <a:pt x="1443" y="0"/>
                    <a:pt x="1351"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5;p17">
              <a:extLst>
                <a:ext uri="{FF2B5EF4-FFF2-40B4-BE49-F238E27FC236}">
                  <a16:creationId xmlns:a16="http://schemas.microsoft.com/office/drawing/2014/main" id="{E066F9F9-0FF2-87EB-8398-185290288343}"/>
                </a:ext>
              </a:extLst>
            </p:cNvPr>
            <p:cNvSpPr/>
            <p:nvPr/>
          </p:nvSpPr>
          <p:spPr>
            <a:xfrm>
              <a:off x="6799492" y="3618016"/>
              <a:ext cx="40467" cy="36569"/>
            </a:xfrm>
            <a:custGeom>
              <a:avLst/>
              <a:gdLst/>
              <a:ahLst/>
              <a:cxnLst/>
              <a:rect l="l" t="t" r="r" b="b"/>
              <a:pathLst>
                <a:path w="1858" h="1679" extrusionOk="0">
                  <a:moveTo>
                    <a:pt x="1350" y="0"/>
                  </a:moveTo>
                  <a:cubicBezTo>
                    <a:pt x="1266" y="0"/>
                    <a:pt x="1179" y="33"/>
                    <a:pt x="1101" y="111"/>
                  </a:cubicBezTo>
                  <a:lnTo>
                    <a:pt x="134" y="1078"/>
                  </a:lnTo>
                  <a:cubicBezTo>
                    <a:pt x="0" y="1211"/>
                    <a:pt x="0" y="1445"/>
                    <a:pt x="134" y="1578"/>
                  </a:cubicBezTo>
                  <a:cubicBezTo>
                    <a:pt x="200" y="1645"/>
                    <a:pt x="284" y="1678"/>
                    <a:pt x="367" y="1678"/>
                  </a:cubicBezTo>
                  <a:cubicBezTo>
                    <a:pt x="451" y="1678"/>
                    <a:pt x="534" y="1645"/>
                    <a:pt x="601" y="1578"/>
                  </a:cubicBezTo>
                  <a:lnTo>
                    <a:pt x="1601" y="578"/>
                  </a:lnTo>
                  <a:cubicBezTo>
                    <a:pt x="1857" y="348"/>
                    <a:pt x="1623" y="0"/>
                    <a:pt x="1350"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6;p17">
              <a:extLst>
                <a:ext uri="{FF2B5EF4-FFF2-40B4-BE49-F238E27FC236}">
                  <a16:creationId xmlns:a16="http://schemas.microsoft.com/office/drawing/2014/main" id="{E92B40FF-CBC8-AAAA-07E7-A0ED477E8D53}"/>
                </a:ext>
              </a:extLst>
            </p:cNvPr>
            <p:cNvSpPr/>
            <p:nvPr/>
          </p:nvSpPr>
          <p:spPr>
            <a:xfrm>
              <a:off x="7032213" y="3618016"/>
              <a:ext cx="42645" cy="36569"/>
            </a:xfrm>
            <a:custGeom>
              <a:avLst/>
              <a:gdLst/>
              <a:ahLst/>
              <a:cxnLst/>
              <a:rect l="l" t="t" r="r" b="b"/>
              <a:pathLst>
                <a:path w="1958" h="1679" extrusionOk="0">
                  <a:moveTo>
                    <a:pt x="508" y="0"/>
                  </a:moveTo>
                  <a:cubicBezTo>
                    <a:pt x="235" y="0"/>
                    <a:pt x="1" y="348"/>
                    <a:pt x="256" y="578"/>
                  </a:cubicBezTo>
                  <a:lnTo>
                    <a:pt x="1224" y="1578"/>
                  </a:lnTo>
                  <a:cubicBezTo>
                    <a:pt x="1291" y="1645"/>
                    <a:pt x="1391" y="1678"/>
                    <a:pt x="1491" y="1678"/>
                  </a:cubicBezTo>
                  <a:cubicBezTo>
                    <a:pt x="1791" y="1678"/>
                    <a:pt x="1958" y="1311"/>
                    <a:pt x="1724" y="1078"/>
                  </a:cubicBezTo>
                  <a:lnTo>
                    <a:pt x="757" y="111"/>
                  </a:lnTo>
                  <a:cubicBezTo>
                    <a:pt x="679" y="33"/>
                    <a:pt x="592" y="0"/>
                    <a:pt x="508"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7;p17">
              <a:extLst>
                <a:ext uri="{FF2B5EF4-FFF2-40B4-BE49-F238E27FC236}">
                  <a16:creationId xmlns:a16="http://schemas.microsoft.com/office/drawing/2014/main" id="{C81373CE-C41A-0267-D521-322C0869398A}"/>
                </a:ext>
              </a:extLst>
            </p:cNvPr>
            <p:cNvSpPr/>
            <p:nvPr/>
          </p:nvSpPr>
          <p:spPr>
            <a:xfrm>
              <a:off x="6796770" y="3382203"/>
              <a:ext cx="41970" cy="36982"/>
            </a:xfrm>
            <a:custGeom>
              <a:avLst/>
              <a:gdLst/>
              <a:ahLst/>
              <a:cxnLst/>
              <a:rect l="l" t="t" r="r" b="b"/>
              <a:pathLst>
                <a:path w="1927" h="1698" extrusionOk="0">
                  <a:moveTo>
                    <a:pt x="504" y="0"/>
                  </a:moveTo>
                  <a:cubicBezTo>
                    <a:pt x="242" y="0"/>
                    <a:pt x="0" y="338"/>
                    <a:pt x="259" y="597"/>
                  </a:cubicBezTo>
                  <a:lnTo>
                    <a:pt x="1226" y="1598"/>
                  </a:lnTo>
                  <a:cubicBezTo>
                    <a:pt x="1293" y="1664"/>
                    <a:pt x="1393" y="1698"/>
                    <a:pt x="1460" y="1698"/>
                  </a:cubicBezTo>
                  <a:cubicBezTo>
                    <a:pt x="1793" y="1664"/>
                    <a:pt x="1927" y="1297"/>
                    <a:pt x="1726" y="1097"/>
                  </a:cubicBezTo>
                  <a:lnTo>
                    <a:pt x="726" y="96"/>
                  </a:lnTo>
                  <a:cubicBezTo>
                    <a:pt x="658" y="29"/>
                    <a:pt x="580" y="0"/>
                    <a:pt x="504" y="0"/>
                  </a:cubicBezTo>
                  <a:close/>
                </a:path>
              </a:pathLst>
            </a:custGeom>
            <a:solidFill>
              <a:schemeClr val="accent1"/>
            </a:solidFill>
            <a:ln w="1270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88D0-CF8E-D2B6-8648-8BEEB576DD44}"/>
              </a:ext>
            </a:extLst>
          </p:cNvPr>
          <p:cNvSpPr>
            <a:spLocks noGrp="1"/>
          </p:cNvSpPr>
          <p:nvPr>
            <p:ph type="title"/>
          </p:nvPr>
        </p:nvSpPr>
        <p:spPr>
          <a:xfrm>
            <a:off x="708660" y="760027"/>
            <a:ext cx="8001000" cy="245813"/>
          </a:xfrm>
        </p:spPr>
        <p:txBody>
          <a:bodyPr/>
          <a:lstStyle/>
          <a:p>
            <a:r>
              <a:rPr lang="en-US" dirty="0"/>
              <a:t>Use Case 2: Solar Thermal &amp; Absorption Chiller Predictive Analysis (Solar Thermal System Energy Flow Diagram)</a:t>
            </a:r>
            <a:br>
              <a:rPr lang="en-US" dirty="0"/>
            </a:br>
            <a:endParaRPr lang="en-SG" dirty="0"/>
          </a:p>
        </p:txBody>
      </p:sp>
      <p:pic>
        <p:nvPicPr>
          <p:cNvPr id="14" name="Picture 13">
            <a:extLst>
              <a:ext uri="{FF2B5EF4-FFF2-40B4-BE49-F238E27FC236}">
                <a16:creationId xmlns:a16="http://schemas.microsoft.com/office/drawing/2014/main" id="{C0683516-C42D-D795-8974-362C55BBBD64}"/>
              </a:ext>
            </a:extLst>
          </p:cNvPr>
          <p:cNvPicPr>
            <a:picLocks noChangeAspect="1"/>
          </p:cNvPicPr>
          <p:nvPr/>
        </p:nvPicPr>
        <p:blipFill>
          <a:blip r:embed="rId2"/>
          <a:stretch>
            <a:fillRect/>
          </a:stretch>
        </p:blipFill>
        <p:spPr>
          <a:xfrm>
            <a:off x="434340" y="1324928"/>
            <a:ext cx="8275320" cy="3058545"/>
          </a:xfrm>
          <a:prstGeom prst="rect">
            <a:avLst/>
          </a:prstGeom>
        </p:spPr>
      </p:pic>
    </p:spTree>
    <p:extLst>
      <p:ext uri="{BB962C8B-B14F-4D97-AF65-F5344CB8AC3E}">
        <p14:creationId xmlns:p14="http://schemas.microsoft.com/office/powerpoint/2010/main" val="2521627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88D0-CF8E-D2B6-8648-8BEEB576DD44}"/>
              </a:ext>
            </a:extLst>
          </p:cNvPr>
          <p:cNvSpPr>
            <a:spLocks noGrp="1"/>
          </p:cNvSpPr>
          <p:nvPr>
            <p:ph type="title"/>
          </p:nvPr>
        </p:nvSpPr>
        <p:spPr>
          <a:xfrm>
            <a:off x="685800" y="615247"/>
            <a:ext cx="8001000" cy="245813"/>
          </a:xfrm>
        </p:spPr>
        <p:txBody>
          <a:bodyPr/>
          <a:lstStyle/>
          <a:p>
            <a:r>
              <a:rPr lang="en-US" dirty="0"/>
              <a:t>Use Case 2: Solar Thermal &amp; Absorption Chiller Predictive Analysis </a:t>
            </a:r>
            <a:br>
              <a:rPr lang="en-US" dirty="0"/>
            </a:br>
            <a:r>
              <a:rPr lang="en-US" dirty="0"/>
              <a:t>(Model KPI -  Predicting F2 Normalized Thermal Output)</a:t>
            </a:r>
          </a:p>
        </p:txBody>
      </p:sp>
      <p:pic>
        <p:nvPicPr>
          <p:cNvPr id="3" name="Picture 2">
            <a:extLst>
              <a:ext uri="{FF2B5EF4-FFF2-40B4-BE49-F238E27FC236}">
                <a16:creationId xmlns:a16="http://schemas.microsoft.com/office/drawing/2014/main" id="{08CE3EA6-26B3-36FE-425C-36B957FA5297}"/>
              </a:ext>
            </a:extLst>
          </p:cNvPr>
          <p:cNvPicPr>
            <a:picLocks noChangeAspect="1"/>
          </p:cNvPicPr>
          <p:nvPr/>
        </p:nvPicPr>
        <p:blipFill>
          <a:blip r:embed="rId2"/>
          <a:stretch>
            <a:fillRect/>
          </a:stretch>
        </p:blipFill>
        <p:spPr>
          <a:xfrm>
            <a:off x="152400" y="1174086"/>
            <a:ext cx="8679180" cy="3852929"/>
          </a:xfrm>
          <a:prstGeom prst="rect">
            <a:avLst/>
          </a:prstGeom>
        </p:spPr>
      </p:pic>
    </p:spTree>
    <p:extLst>
      <p:ext uri="{BB962C8B-B14F-4D97-AF65-F5344CB8AC3E}">
        <p14:creationId xmlns:p14="http://schemas.microsoft.com/office/powerpoint/2010/main" val="138505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88D0-CF8E-D2B6-8648-8BEEB576DD44}"/>
              </a:ext>
            </a:extLst>
          </p:cNvPr>
          <p:cNvSpPr>
            <a:spLocks noGrp="1"/>
          </p:cNvSpPr>
          <p:nvPr>
            <p:ph type="title"/>
          </p:nvPr>
        </p:nvSpPr>
        <p:spPr>
          <a:xfrm>
            <a:off x="685800" y="615247"/>
            <a:ext cx="8001000" cy="245813"/>
          </a:xfrm>
        </p:spPr>
        <p:txBody>
          <a:bodyPr/>
          <a:lstStyle/>
          <a:p>
            <a:r>
              <a:rPr lang="en-US" dirty="0"/>
              <a:t>Use Case 2: Solar Thermal &amp; Absorption Chiller Predictive Analysis </a:t>
            </a:r>
            <a:br>
              <a:rPr lang="en-US" dirty="0"/>
            </a:br>
            <a:r>
              <a:rPr lang="en-US" dirty="0"/>
              <a:t>(Infographics)</a:t>
            </a:r>
          </a:p>
        </p:txBody>
      </p:sp>
      <p:pic>
        <p:nvPicPr>
          <p:cNvPr id="5" name="Picture 4">
            <a:extLst>
              <a:ext uri="{FF2B5EF4-FFF2-40B4-BE49-F238E27FC236}">
                <a16:creationId xmlns:a16="http://schemas.microsoft.com/office/drawing/2014/main" id="{6D20DB4D-80F8-0176-046E-0034C2EAB694}"/>
              </a:ext>
            </a:extLst>
          </p:cNvPr>
          <p:cNvPicPr>
            <a:picLocks noChangeAspect="1"/>
          </p:cNvPicPr>
          <p:nvPr/>
        </p:nvPicPr>
        <p:blipFill>
          <a:blip r:embed="rId2"/>
          <a:stretch>
            <a:fillRect/>
          </a:stretch>
        </p:blipFill>
        <p:spPr>
          <a:xfrm>
            <a:off x="685800" y="1288335"/>
            <a:ext cx="8001000" cy="3615360"/>
          </a:xfrm>
          <a:prstGeom prst="rect">
            <a:avLst/>
          </a:prstGeom>
        </p:spPr>
      </p:pic>
    </p:spTree>
    <p:extLst>
      <p:ext uri="{BB962C8B-B14F-4D97-AF65-F5344CB8AC3E}">
        <p14:creationId xmlns:p14="http://schemas.microsoft.com/office/powerpoint/2010/main" val="3944766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30"/>
          <p:cNvSpPr txBox="1">
            <a:spLocks noGrp="1"/>
          </p:cNvSpPr>
          <p:nvPr>
            <p:ph type="title"/>
          </p:nvPr>
        </p:nvSpPr>
        <p:spPr>
          <a:xfrm>
            <a:off x="3149400" y="411475"/>
            <a:ext cx="28452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Further Improvements</a:t>
            </a:r>
            <a:endParaRPr dirty="0"/>
          </a:p>
        </p:txBody>
      </p:sp>
      <p:grpSp>
        <p:nvGrpSpPr>
          <p:cNvPr id="2404" name="Google Shape;2404;p30"/>
          <p:cNvGrpSpPr/>
          <p:nvPr/>
        </p:nvGrpSpPr>
        <p:grpSpPr>
          <a:xfrm>
            <a:off x="5184021" y="1140213"/>
            <a:ext cx="3214656" cy="3334543"/>
            <a:chOff x="4888571" y="1100238"/>
            <a:chExt cx="3214656" cy="3334543"/>
          </a:xfrm>
        </p:grpSpPr>
        <p:grpSp>
          <p:nvGrpSpPr>
            <p:cNvPr id="2405" name="Google Shape;2405;p30"/>
            <p:cNvGrpSpPr/>
            <p:nvPr/>
          </p:nvGrpSpPr>
          <p:grpSpPr>
            <a:xfrm>
              <a:off x="5353386" y="1562091"/>
              <a:ext cx="2293181" cy="2465589"/>
              <a:chOff x="3559594" y="1742314"/>
              <a:chExt cx="2030622" cy="2183290"/>
            </a:xfrm>
          </p:grpSpPr>
          <p:sp>
            <p:nvSpPr>
              <p:cNvPr id="2406" name="Google Shape;2406;p30"/>
              <p:cNvSpPr/>
              <p:nvPr/>
            </p:nvSpPr>
            <p:spPr>
              <a:xfrm>
                <a:off x="3990983" y="1742314"/>
                <a:ext cx="1168827" cy="649046"/>
              </a:xfrm>
              <a:custGeom>
                <a:avLst/>
                <a:gdLst/>
                <a:ahLst/>
                <a:cxnLst/>
                <a:rect l="l" t="t" r="r" b="b"/>
                <a:pathLst>
                  <a:path w="16728" h="9289" extrusionOk="0">
                    <a:moveTo>
                      <a:pt x="8280" y="0"/>
                    </a:moveTo>
                    <a:cubicBezTo>
                      <a:pt x="5373" y="0"/>
                      <a:pt x="2523" y="778"/>
                      <a:pt x="0" y="2239"/>
                    </a:cubicBezTo>
                    <a:lnTo>
                      <a:pt x="1099" y="4144"/>
                    </a:lnTo>
                    <a:lnTo>
                      <a:pt x="4074" y="9288"/>
                    </a:lnTo>
                    <a:cubicBezTo>
                      <a:pt x="5402" y="8524"/>
                      <a:pt x="6883" y="8141"/>
                      <a:pt x="8364" y="8141"/>
                    </a:cubicBezTo>
                    <a:cubicBezTo>
                      <a:pt x="9845" y="8141"/>
                      <a:pt x="11326" y="8524"/>
                      <a:pt x="12653" y="9288"/>
                    </a:cubicBezTo>
                    <a:lnTo>
                      <a:pt x="15629" y="4144"/>
                    </a:lnTo>
                    <a:lnTo>
                      <a:pt x="16727" y="2239"/>
                    </a:lnTo>
                    <a:cubicBezTo>
                      <a:pt x="14205" y="778"/>
                      <a:pt x="11342" y="0"/>
                      <a:pt x="8434" y="0"/>
                    </a:cubicBezTo>
                    <a:cubicBezTo>
                      <a:pt x="8408" y="0"/>
                      <a:pt x="8383" y="0"/>
                      <a:pt x="8357" y="0"/>
                    </a:cubicBezTo>
                    <a:cubicBezTo>
                      <a:pt x="8331" y="0"/>
                      <a:pt x="8305" y="0"/>
                      <a:pt x="8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7" name="Google Shape;2407;p30"/>
              <p:cNvGrpSpPr/>
              <p:nvPr/>
            </p:nvGrpSpPr>
            <p:grpSpPr>
              <a:xfrm>
                <a:off x="4875071" y="2031793"/>
                <a:ext cx="715145" cy="878367"/>
                <a:chOff x="4875071" y="2031793"/>
                <a:chExt cx="715145" cy="878367"/>
              </a:xfrm>
            </p:grpSpPr>
            <p:sp>
              <p:nvSpPr>
                <p:cNvPr id="2408" name="Google Shape;2408;p30"/>
                <p:cNvSpPr/>
                <p:nvPr/>
              </p:nvSpPr>
              <p:spPr>
                <a:xfrm>
                  <a:off x="4875071" y="2031793"/>
                  <a:ext cx="715145" cy="878367"/>
                </a:xfrm>
                <a:custGeom>
                  <a:avLst/>
                  <a:gdLst/>
                  <a:ahLst/>
                  <a:cxnLst/>
                  <a:rect l="l" t="t" r="r" b="b"/>
                  <a:pathLst>
                    <a:path w="10235" h="12571" extrusionOk="0">
                      <a:moveTo>
                        <a:pt x="2976" y="1"/>
                      </a:moveTo>
                      <a:lnTo>
                        <a:pt x="0" y="5145"/>
                      </a:lnTo>
                      <a:cubicBezTo>
                        <a:pt x="2656" y="6675"/>
                        <a:pt x="4283" y="9511"/>
                        <a:pt x="4283" y="12570"/>
                      </a:cubicBezTo>
                      <a:lnTo>
                        <a:pt x="10234" y="12570"/>
                      </a:lnTo>
                      <a:cubicBezTo>
                        <a:pt x="10234" y="7384"/>
                        <a:pt x="7467" y="2587"/>
                        <a:pt x="2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4875071" y="2031793"/>
                  <a:ext cx="259437" cy="359564"/>
                </a:xfrm>
                <a:custGeom>
                  <a:avLst/>
                  <a:gdLst/>
                  <a:ahLst/>
                  <a:cxnLst/>
                  <a:rect l="l" t="t" r="r" b="b"/>
                  <a:pathLst>
                    <a:path w="3713" h="5146" extrusionOk="0">
                      <a:moveTo>
                        <a:pt x="2976" y="1"/>
                      </a:moveTo>
                      <a:lnTo>
                        <a:pt x="0" y="5145"/>
                      </a:lnTo>
                      <a:lnTo>
                        <a:pt x="3713" y="446"/>
                      </a:lnTo>
                      <a:cubicBezTo>
                        <a:pt x="3477" y="293"/>
                        <a:pt x="3226" y="140"/>
                        <a:pt x="2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30"/>
              <p:cNvGrpSpPr/>
              <p:nvPr/>
            </p:nvGrpSpPr>
            <p:grpSpPr>
              <a:xfrm>
                <a:off x="3559594" y="2030814"/>
                <a:ext cx="716123" cy="879345"/>
                <a:chOff x="3559594" y="2030814"/>
                <a:chExt cx="716123" cy="879345"/>
              </a:xfrm>
            </p:grpSpPr>
            <p:grpSp>
              <p:nvGrpSpPr>
                <p:cNvPr id="2411" name="Google Shape;2411;p30"/>
                <p:cNvGrpSpPr/>
                <p:nvPr/>
              </p:nvGrpSpPr>
              <p:grpSpPr>
                <a:xfrm>
                  <a:off x="3559594" y="2031793"/>
                  <a:ext cx="716123" cy="878367"/>
                  <a:chOff x="3559594" y="2031793"/>
                  <a:chExt cx="716123" cy="878367"/>
                </a:xfrm>
              </p:grpSpPr>
              <p:sp>
                <p:nvSpPr>
                  <p:cNvPr id="2412" name="Google Shape;2412;p30"/>
                  <p:cNvSpPr/>
                  <p:nvPr/>
                </p:nvSpPr>
                <p:spPr>
                  <a:xfrm>
                    <a:off x="3559594" y="2031793"/>
                    <a:ext cx="716123" cy="878367"/>
                  </a:xfrm>
                  <a:custGeom>
                    <a:avLst/>
                    <a:gdLst/>
                    <a:ahLst/>
                    <a:cxnLst/>
                    <a:rect l="l" t="t" r="r" b="b"/>
                    <a:pathLst>
                      <a:path w="10249" h="12571" extrusionOk="0">
                        <a:moveTo>
                          <a:pt x="7273" y="1"/>
                        </a:moveTo>
                        <a:cubicBezTo>
                          <a:pt x="2768" y="2587"/>
                          <a:pt x="1" y="7384"/>
                          <a:pt x="1" y="12570"/>
                        </a:cubicBezTo>
                        <a:lnTo>
                          <a:pt x="5952" y="12570"/>
                        </a:lnTo>
                        <a:cubicBezTo>
                          <a:pt x="5952" y="9511"/>
                          <a:pt x="7593" y="6675"/>
                          <a:pt x="10248" y="5145"/>
                        </a:cubicBezTo>
                        <a:lnTo>
                          <a:pt x="72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0"/>
                  <p:cNvSpPr/>
                  <p:nvPr/>
                </p:nvSpPr>
                <p:spPr>
                  <a:xfrm>
                    <a:off x="3559594" y="2849852"/>
                    <a:ext cx="415881" cy="60300"/>
                  </a:xfrm>
                  <a:custGeom>
                    <a:avLst/>
                    <a:gdLst/>
                    <a:ahLst/>
                    <a:cxnLst/>
                    <a:rect l="l" t="t" r="r" b="b"/>
                    <a:pathLst>
                      <a:path w="5952" h="863" extrusionOk="0">
                        <a:moveTo>
                          <a:pt x="29" y="0"/>
                        </a:moveTo>
                        <a:cubicBezTo>
                          <a:pt x="1" y="292"/>
                          <a:pt x="1" y="570"/>
                          <a:pt x="1" y="862"/>
                        </a:cubicBezTo>
                        <a:lnTo>
                          <a:pt x="5952" y="862"/>
                        </a:lnTo>
                        <a:lnTo>
                          <a:pt x="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4" name="Google Shape;2414;p30"/>
                <p:cNvSpPr/>
                <p:nvPr/>
              </p:nvSpPr>
              <p:spPr>
                <a:xfrm>
                  <a:off x="4020119" y="2030814"/>
                  <a:ext cx="255594" cy="360542"/>
                </a:xfrm>
                <a:custGeom>
                  <a:avLst/>
                  <a:gdLst/>
                  <a:ahLst/>
                  <a:cxnLst/>
                  <a:rect l="l" t="t" r="r" b="b"/>
                  <a:pathLst>
                    <a:path w="3658" h="5160" extrusionOk="0">
                      <a:moveTo>
                        <a:pt x="682" y="1"/>
                      </a:moveTo>
                      <a:cubicBezTo>
                        <a:pt x="445" y="140"/>
                        <a:pt x="223" y="279"/>
                        <a:pt x="1" y="418"/>
                      </a:cubicBezTo>
                      <a:lnTo>
                        <a:pt x="3657" y="5159"/>
                      </a:lnTo>
                      <a:lnTo>
                        <a:pt x="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30"/>
              <p:cNvGrpSpPr/>
              <p:nvPr/>
            </p:nvGrpSpPr>
            <p:grpSpPr>
              <a:xfrm>
                <a:off x="4875071" y="2910081"/>
                <a:ext cx="715145" cy="879276"/>
                <a:chOff x="4875071" y="2910081"/>
                <a:chExt cx="715145" cy="879276"/>
              </a:xfrm>
            </p:grpSpPr>
            <p:sp>
              <p:nvSpPr>
                <p:cNvPr id="2416" name="Google Shape;2416;p30"/>
                <p:cNvSpPr/>
                <p:nvPr/>
              </p:nvSpPr>
              <p:spPr>
                <a:xfrm>
                  <a:off x="4875071" y="2910081"/>
                  <a:ext cx="715145" cy="879276"/>
                </a:xfrm>
                <a:custGeom>
                  <a:avLst/>
                  <a:gdLst/>
                  <a:ahLst/>
                  <a:cxnLst/>
                  <a:rect l="l" t="t" r="r" b="b"/>
                  <a:pathLst>
                    <a:path w="10235" h="12584" extrusionOk="0">
                      <a:moveTo>
                        <a:pt x="4283" y="0"/>
                      </a:moveTo>
                      <a:cubicBezTo>
                        <a:pt x="4283" y="3073"/>
                        <a:pt x="2656" y="5896"/>
                        <a:pt x="0" y="7425"/>
                      </a:cubicBezTo>
                      <a:lnTo>
                        <a:pt x="2976" y="12584"/>
                      </a:lnTo>
                      <a:cubicBezTo>
                        <a:pt x="7467" y="9998"/>
                        <a:pt x="10234" y="5201"/>
                        <a:pt x="10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0"/>
                <p:cNvSpPr/>
                <p:nvPr/>
              </p:nvSpPr>
              <p:spPr>
                <a:xfrm>
                  <a:off x="5174262" y="2910081"/>
                  <a:ext cx="415951" cy="61278"/>
                </a:xfrm>
                <a:custGeom>
                  <a:avLst/>
                  <a:gdLst/>
                  <a:ahLst/>
                  <a:cxnLst/>
                  <a:rect l="l" t="t" r="r" b="b"/>
                  <a:pathLst>
                    <a:path w="5953" h="877" extrusionOk="0">
                      <a:moveTo>
                        <a:pt x="1" y="0"/>
                      </a:moveTo>
                      <a:lnTo>
                        <a:pt x="5924" y="876"/>
                      </a:lnTo>
                      <a:cubicBezTo>
                        <a:pt x="5952" y="584"/>
                        <a:pt x="5952" y="292"/>
                        <a:pt x="5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30"/>
              <p:cNvGrpSpPr/>
              <p:nvPr/>
            </p:nvGrpSpPr>
            <p:grpSpPr>
              <a:xfrm>
                <a:off x="3559594" y="2910081"/>
                <a:ext cx="716123" cy="879276"/>
                <a:chOff x="3559594" y="2910081"/>
                <a:chExt cx="716123" cy="879276"/>
              </a:xfrm>
            </p:grpSpPr>
            <p:sp>
              <p:nvSpPr>
                <p:cNvPr id="2419" name="Google Shape;2419;p30"/>
                <p:cNvSpPr/>
                <p:nvPr/>
              </p:nvSpPr>
              <p:spPr>
                <a:xfrm>
                  <a:off x="3559594" y="2910081"/>
                  <a:ext cx="716123" cy="879276"/>
                </a:xfrm>
                <a:custGeom>
                  <a:avLst/>
                  <a:gdLst/>
                  <a:ahLst/>
                  <a:cxnLst/>
                  <a:rect l="l" t="t" r="r" b="b"/>
                  <a:pathLst>
                    <a:path w="10249" h="12584" extrusionOk="0">
                      <a:moveTo>
                        <a:pt x="1" y="0"/>
                      </a:moveTo>
                      <a:cubicBezTo>
                        <a:pt x="1" y="5201"/>
                        <a:pt x="2768" y="9998"/>
                        <a:pt x="7273" y="12584"/>
                      </a:cubicBezTo>
                      <a:lnTo>
                        <a:pt x="10248" y="7425"/>
                      </a:lnTo>
                      <a:cubicBezTo>
                        <a:pt x="7593" y="5896"/>
                        <a:pt x="5952" y="3073"/>
                        <a:pt x="59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0"/>
                <p:cNvSpPr/>
                <p:nvPr/>
              </p:nvSpPr>
              <p:spPr>
                <a:xfrm>
                  <a:off x="4025010" y="3429858"/>
                  <a:ext cx="250703" cy="359494"/>
                </a:xfrm>
                <a:custGeom>
                  <a:avLst/>
                  <a:gdLst/>
                  <a:ahLst/>
                  <a:cxnLst/>
                  <a:rect l="l" t="t" r="r" b="b"/>
                  <a:pathLst>
                    <a:path w="3588" h="5145" extrusionOk="0">
                      <a:moveTo>
                        <a:pt x="3587" y="0"/>
                      </a:moveTo>
                      <a:lnTo>
                        <a:pt x="0" y="4769"/>
                      </a:lnTo>
                      <a:cubicBezTo>
                        <a:pt x="195" y="4895"/>
                        <a:pt x="403" y="5034"/>
                        <a:pt x="612" y="5145"/>
                      </a:cubicBezTo>
                      <a:lnTo>
                        <a:pt x="35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30"/>
              <p:cNvGrpSpPr/>
              <p:nvPr/>
            </p:nvGrpSpPr>
            <p:grpSpPr>
              <a:xfrm>
                <a:off x="4067702" y="3428880"/>
                <a:ext cx="1015317" cy="496724"/>
                <a:chOff x="4067702" y="3428880"/>
                <a:chExt cx="1015317" cy="496724"/>
              </a:xfrm>
            </p:grpSpPr>
            <p:sp>
              <p:nvSpPr>
                <p:cNvPr id="2422" name="Google Shape;2422;p30"/>
                <p:cNvSpPr/>
                <p:nvPr/>
              </p:nvSpPr>
              <p:spPr>
                <a:xfrm>
                  <a:off x="4067702" y="3428880"/>
                  <a:ext cx="1015317" cy="496724"/>
                </a:xfrm>
                <a:custGeom>
                  <a:avLst/>
                  <a:gdLst/>
                  <a:ahLst/>
                  <a:cxnLst/>
                  <a:rect l="l" t="t" r="r" b="b"/>
                  <a:pathLst>
                    <a:path w="14531" h="7109" extrusionOk="0">
                      <a:moveTo>
                        <a:pt x="2976" y="0"/>
                      </a:moveTo>
                      <a:lnTo>
                        <a:pt x="1" y="5159"/>
                      </a:lnTo>
                      <a:cubicBezTo>
                        <a:pt x="2246" y="6459"/>
                        <a:pt x="4753" y="7109"/>
                        <a:pt x="7261" y="7109"/>
                      </a:cubicBezTo>
                      <a:cubicBezTo>
                        <a:pt x="9769" y="7109"/>
                        <a:pt x="12278" y="6459"/>
                        <a:pt x="14531" y="5159"/>
                      </a:cubicBezTo>
                      <a:lnTo>
                        <a:pt x="11555" y="0"/>
                      </a:lnTo>
                      <a:cubicBezTo>
                        <a:pt x="10248" y="765"/>
                        <a:pt x="8775" y="1154"/>
                        <a:pt x="7259" y="1154"/>
                      </a:cubicBezTo>
                      <a:cubicBezTo>
                        <a:pt x="5757" y="1154"/>
                        <a:pt x="4283" y="765"/>
                        <a:pt x="29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0"/>
                <p:cNvSpPr/>
                <p:nvPr/>
              </p:nvSpPr>
              <p:spPr>
                <a:xfrm>
                  <a:off x="4875071" y="3429858"/>
                  <a:ext cx="207941" cy="384788"/>
                </a:xfrm>
                <a:custGeom>
                  <a:avLst/>
                  <a:gdLst/>
                  <a:ahLst/>
                  <a:cxnLst/>
                  <a:rect l="l" t="t" r="r" b="b"/>
                  <a:pathLst>
                    <a:path w="2976" h="5507" extrusionOk="0">
                      <a:moveTo>
                        <a:pt x="0" y="0"/>
                      </a:moveTo>
                      <a:lnTo>
                        <a:pt x="2295" y="5506"/>
                      </a:lnTo>
                      <a:cubicBezTo>
                        <a:pt x="2531" y="5395"/>
                        <a:pt x="2753" y="5270"/>
                        <a:pt x="2976" y="5145"/>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4" name="Google Shape;2424;p30"/>
            <p:cNvGrpSpPr/>
            <p:nvPr/>
          </p:nvGrpSpPr>
          <p:grpSpPr>
            <a:xfrm>
              <a:off x="6328120" y="1100238"/>
              <a:ext cx="343715" cy="309457"/>
              <a:chOff x="2571050" y="752825"/>
              <a:chExt cx="550825" cy="495925"/>
            </a:xfrm>
          </p:grpSpPr>
          <p:sp>
            <p:nvSpPr>
              <p:cNvPr id="2425" name="Google Shape;2425;p30"/>
              <p:cNvSpPr/>
              <p:nvPr/>
            </p:nvSpPr>
            <p:spPr>
              <a:xfrm>
                <a:off x="2706000" y="1104225"/>
                <a:ext cx="50775" cy="144525"/>
              </a:xfrm>
              <a:custGeom>
                <a:avLst/>
                <a:gdLst/>
                <a:ahLst/>
                <a:cxnLst/>
                <a:rect l="l" t="t" r="r" b="b"/>
                <a:pathLst>
                  <a:path w="2031" h="5781" extrusionOk="0">
                    <a:moveTo>
                      <a:pt x="1892" y="1"/>
                    </a:moveTo>
                    <a:cubicBezTo>
                      <a:pt x="1838" y="1"/>
                      <a:pt x="1770" y="36"/>
                      <a:pt x="1696" y="110"/>
                    </a:cubicBezTo>
                    <a:lnTo>
                      <a:pt x="335" y="1449"/>
                    </a:lnTo>
                    <a:cubicBezTo>
                      <a:pt x="126" y="1679"/>
                      <a:pt x="22" y="1972"/>
                      <a:pt x="1" y="2286"/>
                    </a:cubicBezTo>
                    <a:lnTo>
                      <a:pt x="1" y="5780"/>
                    </a:lnTo>
                    <a:lnTo>
                      <a:pt x="2030" y="5780"/>
                    </a:lnTo>
                    <a:lnTo>
                      <a:pt x="2030" y="236"/>
                    </a:lnTo>
                    <a:cubicBezTo>
                      <a:pt x="2030" y="84"/>
                      <a:pt x="1977" y="1"/>
                      <a:pt x="1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0"/>
              <p:cNvSpPr/>
              <p:nvPr/>
            </p:nvSpPr>
            <p:spPr>
              <a:xfrm>
                <a:off x="2929375" y="1020700"/>
                <a:ext cx="51275" cy="228050"/>
              </a:xfrm>
              <a:custGeom>
                <a:avLst/>
                <a:gdLst/>
                <a:ahLst/>
                <a:cxnLst/>
                <a:rect l="l" t="t" r="r" b="b"/>
                <a:pathLst>
                  <a:path w="2051" h="9122" extrusionOk="0">
                    <a:moveTo>
                      <a:pt x="1889" y="1"/>
                    </a:moveTo>
                    <a:cubicBezTo>
                      <a:pt x="1832" y="1"/>
                      <a:pt x="1765" y="33"/>
                      <a:pt x="1695" y="103"/>
                    </a:cubicBezTo>
                    <a:lnTo>
                      <a:pt x="356" y="1463"/>
                    </a:lnTo>
                    <a:cubicBezTo>
                      <a:pt x="147" y="1694"/>
                      <a:pt x="21" y="1986"/>
                      <a:pt x="0" y="2300"/>
                    </a:cubicBezTo>
                    <a:lnTo>
                      <a:pt x="0" y="9121"/>
                    </a:lnTo>
                    <a:lnTo>
                      <a:pt x="2051" y="9121"/>
                    </a:lnTo>
                    <a:lnTo>
                      <a:pt x="2051" y="250"/>
                    </a:lnTo>
                    <a:cubicBezTo>
                      <a:pt x="2051" y="92"/>
                      <a:pt x="1985" y="1"/>
                      <a:pt x="18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0"/>
              <p:cNvSpPr/>
              <p:nvPr/>
            </p:nvSpPr>
            <p:spPr>
              <a:xfrm>
                <a:off x="3004175" y="949950"/>
                <a:ext cx="47100" cy="298800"/>
              </a:xfrm>
              <a:custGeom>
                <a:avLst/>
                <a:gdLst/>
                <a:ahLst/>
                <a:cxnLst/>
                <a:rect l="l" t="t" r="r" b="b"/>
                <a:pathLst>
                  <a:path w="1884" h="11952" extrusionOk="0">
                    <a:moveTo>
                      <a:pt x="1743" y="0"/>
                    </a:moveTo>
                    <a:cubicBezTo>
                      <a:pt x="1688" y="0"/>
                      <a:pt x="1621" y="36"/>
                      <a:pt x="1549" y="109"/>
                    </a:cubicBezTo>
                    <a:lnTo>
                      <a:pt x="335" y="1301"/>
                    </a:lnTo>
                    <a:cubicBezTo>
                      <a:pt x="126" y="1531"/>
                      <a:pt x="0" y="1824"/>
                      <a:pt x="0" y="2138"/>
                    </a:cubicBezTo>
                    <a:lnTo>
                      <a:pt x="0" y="11951"/>
                    </a:lnTo>
                    <a:lnTo>
                      <a:pt x="1883" y="11951"/>
                    </a:lnTo>
                    <a:lnTo>
                      <a:pt x="1883" y="255"/>
                    </a:lnTo>
                    <a:cubicBezTo>
                      <a:pt x="1883" y="89"/>
                      <a:pt x="1828" y="0"/>
                      <a:pt x="17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0"/>
              <p:cNvSpPr/>
              <p:nvPr/>
            </p:nvSpPr>
            <p:spPr>
              <a:xfrm>
                <a:off x="2854575" y="1095375"/>
                <a:ext cx="51275" cy="153375"/>
              </a:xfrm>
              <a:custGeom>
                <a:avLst/>
                <a:gdLst/>
                <a:ahLst/>
                <a:cxnLst/>
                <a:rect l="l" t="t" r="r" b="b"/>
                <a:pathLst>
                  <a:path w="2051" h="6135" extrusionOk="0">
                    <a:moveTo>
                      <a:pt x="1901" y="0"/>
                    </a:moveTo>
                    <a:cubicBezTo>
                      <a:pt x="1845" y="0"/>
                      <a:pt x="1781" y="35"/>
                      <a:pt x="1716" y="108"/>
                    </a:cubicBezTo>
                    <a:lnTo>
                      <a:pt x="418" y="1406"/>
                    </a:lnTo>
                    <a:lnTo>
                      <a:pt x="209" y="1594"/>
                    </a:lnTo>
                    <a:cubicBezTo>
                      <a:pt x="84" y="1803"/>
                      <a:pt x="0" y="2033"/>
                      <a:pt x="21" y="2284"/>
                    </a:cubicBezTo>
                    <a:lnTo>
                      <a:pt x="21" y="6134"/>
                    </a:lnTo>
                    <a:lnTo>
                      <a:pt x="2051" y="6134"/>
                    </a:lnTo>
                    <a:lnTo>
                      <a:pt x="2051" y="255"/>
                    </a:lnTo>
                    <a:cubicBezTo>
                      <a:pt x="2051" y="88"/>
                      <a:pt x="1988" y="0"/>
                      <a:pt x="19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0"/>
              <p:cNvSpPr/>
              <p:nvPr/>
            </p:nvSpPr>
            <p:spPr>
              <a:xfrm>
                <a:off x="2780275" y="1101650"/>
                <a:ext cx="51300" cy="147100"/>
              </a:xfrm>
              <a:custGeom>
                <a:avLst/>
                <a:gdLst/>
                <a:ahLst/>
                <a:cxnLst/>
                <a:rect l="l" t="t" r="r" b="b"/>
                <a:pathLst>
                  <a:path w="2052" h="5884" extrusionOk="0">
                    <a:moveTo>
                      <a:pt x="156" y="0"/>
                    </a:moveTo>
                    <a:cubicBezTo>
                      <a:pt x="64" y="0"/>
                      <a:pt x="1" y="88"/>
                      <a:pt x="1" y="255"/>
                    </a:cubicBezTo>
                    <a:lnTo>
                      <a:pt x="1" y="5883"/>
                    </a:lnTo>
                    <a:lnTo>
                      <a:pt x="2051" y="5883"/>
                    </a:lnTo>
                    <a:lnTo>
                      <a:pt x="2051" y="2285"/>
                    </a:lnTo>
                    <a:cubicBezTo>
                      <a:pt x="2030" y="1992"/>
                      <a:pt x="1905" y="1699"/>
                      <a:pt x="1717" y="1469"/>
                    </a:cubicBezTo>
                    <a:lnTo>
                      <a:pt x="1382" y="1155"/>
                    </a:lnTo>
                    <a:lnTo>
                      <a:pt x="357" y="109"/>
                    </a:lnTo>
                    <a:cubicBezTo>
                      <a:pt x="284" y="36"/>
                      <a:pt x="214" y="0"/>
                      <a:pt x="1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0"/>
              <p:cNvSpPr/>
              <p:nvPr/>
            </p:nvSpPr>
            <p:spPr>
              <a:xfrm>
                <a:off x="2625450" y="1178550"/>
                <a:ext cx="57050" cy="70200"/>
              </a:xfrm>
              <a:custGeom>
                <a:avLst/>
                <a:gdLst/>
                <a:ahLst/>
                <a:cxnLst/>
                <a:rect l="l" t="t" r="r" b="b"/>
                <a:pathLst>
                  <a:path w="2282" h="2808" extrusionOk="0">
                    <a:moveTo>
                      <a:pt x="2126" y="0"/>
                    </a:moveTo>
                    <a:cubicBezTo>
                      <a:pt x="2068" y="0"/>
                      <a:pt x="1998" y="35"/>
                      <a:pt x="1925" y="108"/>
                    </a:cubicBezTo>
                    <a:lnTo>
                      <a:pt x="1005" y="1029"/>
                    </a:lnTo>
                    <a:lnTo>
                      <a:pt x="335" y="1698"/>
                    </a:lnTo>
                    <a:cubicBezTo>
                      <a:pt x="147" y="1887"/>
                      <a:pt x="21" y="2138"/>
                      <a:pt x="0" y="2431"/>
                    </a:cubicBezTo>
                    <a:lnTo>
                      <a:pt x="0" y="2807"/>
                    </a:lnTo>
                    <a:lnTo>
                      <a:pt x="2281" y="2807"/>
                    </a:lnTo>
                    <a:lnTo>
                      <a:pt x="2281" y="255"/>
                    </a:lnTo>
                    <a:cubicBezTo>
                      <a:pt x="2281" y="88"/>
                      <a:pt x="2218" y="0"/>
                      <a:pt x="2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0"/>
              <p:cNvSpPr/>
              <p:nvPr/>
            </p:nvSpPr>
            <p:spPr>
              <a:xfrm>
                <a:off x="2571050" y="752825"/>
                <a:ext cx="550825" cy="406350"/>
              </a:xfrm>
              <a:custGeom>
                <a:avLst/>
                <a:gdLst/>
                <a:ahLst/>
                <a:cxnLst/>
                <a:rect l="l" t="t" r="r" b="b"/>
                <a:pathLst>
                  <a:path w="22033" h="16254" extrusionOk="0">
                    <a:moveTo>
                      <a:pt x="14103" y="1"/>
                    </a:moveTo>
                    <a:cubicBezTo>
                      <a:pt x="13852" y="1"/>
                      <a:pt x="13768" y="147"/>
                      <a:pt x="13956" y="336"/>
                    </a:cubicBezTo>
                    <a:lnTo>
                      <a:pt x="16425" y="2805"/>
                    </a:lnTo>
                    <a:lnTo>
                      <a:pt x="15421" y="3809"/>
                    </a:lnTo>
                    <a:lnTo>
                      <a:pt x="10755" y="8475"/>
                    </a:lnTo>
                    <a:lnTo>
                      <a:pt x="8286" y="6006"/>
                    </a:lnTo>
                    <a:cubicBezTo>
                      <a:pt x="8192" y="5912"/>
                      <a:pt x="8066" y="5865"/>
                      <a:pt x="7941" y="5865"/>
                    </a:cubicBezTo>
                    <a:cubicBezTo>
                      <a:pt x="7815" y="5865"/>
                      <a:pt x="7690" y="5912"/>
                      <a:pt x="7596" y="6006"/>
                    </a:cubicBezTo>
                    <a:lnTo>
                      <a:pt x="754" y="12869"/>
                    </a:lnTo>
                    <a:cubicBezTo>
                      <a:pt x="0" y="13643"/>
                      <a:pt x="0" y="14878"/>
                      <a:pt x="754" y="15631"/>
                    </a:cubicBezTo>
                    <a:lnTo>
                      <a:pt x="796" y="15673"/>
                    </a:lnTo>
                    <a:cubicBezTo>
                      <a:pt x="1183" y="16060"/>
                      <a:pt x="1685" y="16253"/>
                      <a:pt x="2184" y="16253"/>
                    </a:cubicBezTo>
                    <a:cubicBezTo>
                      <a:pt x="2684" y="16253"/>
                      <a:pt x="3181" y="16060"/>
                      <a:pt x="3557" y="15673"/>
                    </a:cubicBezTo>
                    <a:lnTo>
                      <a:pt x="7951" y="11279"/>
                    </a:lnTo>
                    <a:lnTo>
                      <a:pt x="10420" y="13748"/>
                    </a:lnTo>
                    <a:cubicBezTo>
                      <a:pt x="10515" y="13842"/>
                      <a:pt x="10640" y="13889"/>
                      <a:pt x="10766" y="13889"/>
                    </a:cubicBezTo>
                    <a:cubicBezTo>
                      <a:pt x="10891" y="13889"/>
                      <a:pt x="11017" y="13842"/>
                      <a:pt x="11111" y="13748"/>
                    </a:cubicBezTo>
                    <a:lnTo>
                      <a:pt x="19250" y="5608"/>
                    </a:lnTo>
                    <a:lnTo>
                      <a:pt x="21677" y="8036"/>
                    </a:lnTo>
                    <a:cubicBezTo>
                      <a:pt x="21753" y="8120"/>
                      <a:pt x="21826" y="8160"/>
                      <a:pt x="21885" y="8160"/>
                    </a:cubicBezTo>
                    <a:cubicBezTo>
                      <a:pt x="21973" y="8160"/>
                      <a:pt x="22033" y="8072"/>
                      <a:pt x="22033" y="7910"/>
                    </a:cubicBezTo>
                    <a:lnTo>
                      <a:pt x="22033" y="942"/>
                    </a:lnTo>
                    <a:cubicBezTo>
                      <a:pt x="21991" y="419"/>
                      <a:pt x="21573" y="1"/>
                      <a:pt x="21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2" name="Google Shape;2432;p30"/>
            <p:cNvSpPr/>
            <p:nvPr/>
          </p:nvSpPr>
          <p:spPr>
            <a:xfrm>
              <a:off x="7722779" y="2010181"/>
              <a:ext cx="376038" cy="331001"/>
            </a:xfrm>
            <a:custGeom>
              <a:avLst/>
              <a:gdLst/>
              <a:ahLst/>
              <a:cxnLst/>
              <a:rect l="l" t="t" r="r" b="b"/>
              <a:pathLst>
                <a:path w="24105" h="21218" extrusionOk="0">
                  <a:moveTo>
                    <a:pt x="18936" y="4332"/>
                  </a:moveTo>
                  <a:lnTo>
                    <a:pt x="18936" y="6278"/>
                  </a:lnTo>
                  <a:lnTo>
                    <a:pt x="17011" y="6278"/>
                  </a:lnTo>
                  <a:lnTo>
                    <a:pt x="17011" y="4332"/>
                  </a:lnTo>
                  <a:close/>
                  <a:moveTo>
                    <a:pt x="21761" y="4353"/>
                  </a:moveTo>
                  <a:lnTo>
                    <a:pt x="21761" y="6278"/>
                  </a:lnTo>
                  <a:lnTo>
                    <a:pt x="19815" y="6278"/>
                  </a:lnTo>
                  <a:lnTo>
                    <a:pt x="19794" y="4353"/>
                  </a:lnTo>
                  <a:close/>
                  <a:moveTo>
                    <a:pt x="4583" y="6466"/>
                  </a:moveTo>
                  <a:lnTo>
                    <a:pt x="4583" y="8182"/>
                  </a:lnTo>
                  <a:lnTo>
                    <a:pt x="2867" y="8182"/>
                  </a:lnTo>
                  <a:lnTo>
                    <a:pt x="2867" y="6466"/>
                  </a:lnTo>
                  <a:close/>
                  <a:moveTo>
                    <a:pt x="7470" y="6466"/>
                  </a:moveTo>
                  <a:lnTo>
                    <a:pt x="7470" y="8182"/>
                  </a:lnTo>
                  <a:lnTo>
                    <a:pt x="5733" y="8182"/>
                  </a:lnTo>
                  <a:lnTo>
                    <a:pt x="5733" y="6466"/>
                  </a:lnTo>
                  <a:close/>
                  <a:moveTo>
                    <a:pt x="18936" y="7743"/>
                  </a:moveTo>
                  <a:lnTo>
                    <a:pt x="18936" y="9668"/>
                  </a:lnTo>
                  <a:lnTo>
                    <a:pt x="17011" y="9668"/>
                  </a:lnTo>
                  <a:lnTo>
                    <a:pt x="17011" y="7743"/>
                  </a:lnTo>
                  <a:close/>
                  <a:moveTo>
                    <a:pt x="21761" y="7743"/>
                  </a:moveTo>
                  <a:lnTo>
                    <a:pt x="21761" y="9688"/>
                  </a:lnTo>
                  <a:lnTo>
                    <a:pt x="19815" y="9688"/>
                  </a:lnTo>
                  <a:lnTo>
                    <a:pt x="19794" y="7743"/>
                  </a:lnTo>
                  <a:close/>
                  <a:moveTo>
                    <a:pt x="4583" y="9542"/>
                  </a:moveTo>
                  <a:lnTo>
                    <a:pt x="4583" y="11279"/>
                  </a:lnTo>
                  <a:lnTo>
                    <a:pt x="2867" y="11279"/>
                  </a:lnTo>
                  <a:lnTo>
                    <a:pt x="2867" y="9542"/>
                  </a:lnTo>
                  <a:close/>
                  <a:moveTo>
                    <a:pt x="7470" y="9542"/>
                  </a:moveTo>
                  <a:lnTo>
                    <a:pt x="7470" y="11279"/>
                  </a:lnTo>
                  <a:lnTo>
                    <a:pt x="5733" y="11279"/>
                  </a:lnTo>
                  <a:lnTo>
                    <a:pt x="5733" y="9542"/>
                  </a:lnTo>
                  <a:close/>
                  <a:moveTo>
                    <a:pt x="18936" y="11216"/>
                  </a:moveTo>
                  <a:lnTo>
                    <a:pt x="18936" y="13162"/>
                  </a:lnTo>
                  <a:lnTo>
                    <a:pt x="17011" y="13162"/>
                  </a:lnTo>
                  <a:lnTo>
                    <a:pt x="17011" y="11216"/>
                  </a:lnTo>
                  <a:close/>
                  <a:moveTo>
                    <a:pt x="21761" y="11237"/>
                  </a:moveTo>
                  <a:lnTo>
                    <a:pt x="21761" y="13162"/>
                  </a:lnTo>
                  <a:lnTo>
                    <a:pt x="19815" y="13162"/>
                  </a:lnTo>
                  <a:lnTo>
                    <a:pt x="19794" y="11237"/>
                  </a:lnTo>
                  <a:close/>
                  <a:moveTo>
                    <a:pt x="4583" y="12681"/>
                  </a:moveTo>
                  <a:lnTo>
                    <a:pt x="4583" y="14417"/>
                  </a:lnTo>
                  <a:lnTo>
                    <a:pt x="2867" y="14417"/>
                  </a:lnTo>
                  <a:lnTo>
                    <a:pt x="2867" y="12681"/>
                  </a:lnTo>
                  <a:close/>
                  <a:moveTo>
                    <a:pt x="7470" y="12681"/>
                  </a:moveTo>
                  <a:lnTo>
                    <a:pt x="7470" y="14417"/>
                  </a:lnTo>
                  <a:lnTo>
                    <a:pt x="5733" y="14417"/>
                  </a:lnTo>
                  <a:lnTo>
                    <a:pt x="5733" y="12681"/>
                  </a:lnTo>
                  <a:close/>
                  <a:moveTo>
                    <a:pt x="18936" y="14606"/>
                  </a:moveTo>
                  <a:lnTo>
                    <a:pt x="18936" y="16551"/>
                  </a:lnTo>
                  <a:lnTo>
                    <a:pt x="17011" y="16551"/>
                  </a:lnTo>
                  <a:lnTo>
                    <a:pt x="17011" y="14606"/>
                  </a:lnTo>
                  <a:close/>
                  <a:moveTo>
                    <a:pt x="21761" y="14626"/>
                  </a:moveTo>
                  <a:lnTo>
                    <a:pt x="21761" y="16572"/>
                  </a:lnTo>
                  <a:lnTo>
                    <a:pt x="19815" y="16572"/>
                  </a:lnTo>
                  <a:lnTo>
                    <a:pt x="19794" y="14626"/>
                  </a:lnTo>
                  <a:close/>
                  <a:moveTo>
                    <a:pt x="4583" y="15777"/>
                  </a:moveTo>
                  <a:lnTo>
                    <a:pt x="4583" y="17493"/>
                  </a:lnTo>
                  <a:lnTo>
                    <a:pt x="2867" y="17493"/>
                  </a:lnTo>
                  <a:lnTo>
                    <a:pt x="2867" y="15777"/>
                  </a:lnTo>
                  <a:close/>
                  <a:moveTo>
                    <a:pt x="7470" y="15777"/>
                  </a:moveTo>
                  <a:lnTo>
                    <a:pt x="7470" y="17493"/>
                  </a:lnTo>
                  <a:lnTo>
                    <a:pt x="5733" y="17493"/>
                  </a:lnTo>
                  <a:lnTo>
                    <a:pt x="5733" y="15777"/>
                  </a:lnTo>
                  <a:close/>
                  <a:moveTo>
                    <a:pt x="16153" y="1"/>
                  </a:moveTo>
                  <a:lnTo>
                    <a:pt x="16153" y="19564"/>
                  </a:lnTo>
                  <a:lnTo>
                    <a:pt x="14961" y="19564"/>
                  </a:lnTo>
                  <a:lnTo>
                    <a:pt x="14961" y="10588"/>
                  </a:lnTo>
                  <a:cubicBezTo>
                    <a:pt x="14961" y="9647"/>
                    <a:pt x="14187" y="8872"/>
                    <a:pt x="13224" y="8872"/>
                  </a:cubicBezTo>
                  <a:lnTo>
                    <a:pt x="9144" y="8872"/>
                  </a:lnTo>
                  <a:lnTo>
                    <a:pt x="9144" y="18623"/>
                  </a:lnTo>
                  <a:lnTo>
                    <a:pt x="8725" y="18623"/>
                  </a:lnTo>
                  <a:lnTo>
                    <a:pt x="8725" y="5441"/>
                  </a:lnTo>
                  <a:cubicBezTo>
                    <a:pt x="8412" y="4876"/>
                    <a:pt x="7847" y="4541"/>
                    <a:pt x="7219" y="4541"/>
                  </a:cubicBezTo>
                  <a:lnTo>
                    <a:pt x="3453" y="4541"/>
                  </a:lnTo>
                  <a:cubicBezTo>
                    <a:pt x="3440" y="4541"/>
                    <a:pt x="3427" y="4541"/>
                    <a:pt x="3415" y="4541"/>
                  </a:cubicBezTo>
                  <a:cubicBezTo>
                    <a:pt x="2470" y="4541"/>
                    <a:pt x="1716" y="5307"/>
                    <a:pt x="1716" y="6257"/>
                  </a:cubicBezTo>
                  <a:lnTo>
                    <a:pt x="1716" y="19564"/>
                  </a:lnTo>
                  <a:lnTo>
                    <a:pt x="0" y="19564"/>
                  </a:lnTo>
                  <a:lnTo>
                    <a:pt x="0" y="21217"/>
                  </a:lnTo>
                  <a:lnTo>
                    <a:pt x="24104" y="21217"/>
                  </a:lnTo>
                  <a:lnTo>
                    <a:pt x="24104" y="19564"/>
                  </a:lnTo>
                  <a:lnTo>
                    <a:pt x="22598" y="19564"/>
                  </a:lnTo>
                  <a:lnTo>
                    <a:pt x="22598" y="3893"/>
                  </a:lnTo>
                  <a:lnTo>
                    <a:pt x="161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30"/>
            <p:cNvGrpSpPr/>
            <p:nvPr/>
          </p:nvGrpSpPr>
          <p:grpSpPr>
            <a:xfrm>
              <a:off x="7718376" y="3314787"/>
              <a:ext cx="384852" cy="318695"/>
              <a:chOff x="2005601" y="3824562"/>
              <a:chExt cx="384852" cy="318695"/>
            </a:xfrm>
          </p:grpSpPr>
          <p:sp>
            <p:nvSpPr>
              <p:cNvPr id="2434" name="Google Shape;2434;p30"/>
              <p:cNvSpPr/>
              <p:nvPr/>
            </p:nvSpPr>
            <p:spPr>
              <a:xfrm>
                <a:off x="2213214" y="3828805"/>
                <a:ext cx="66924" cy="65941"/>
              </a:xfrm>
              <a:custGeom>
                <a:avLst/>
                <a:gdLst/>
                <a:ahLst/>
                <a:cxnLst/>
                <a:rect l="l" t="t" r="r" b="b"/>
                <a:pathLst>
                  <a:path w="4290" h="4227" extrusionOk="0">
                    <a:moveTo>
                      <a:pt x="2135" y="0"/>
                    </a:moveTo>
                    <a:cubicBezTo>
                      <a:pt x="1005" y="0"/>
                      <a:pt x="63" y="921"/>
                      <a:pt x="21" y="2051"/>
                    </a:cubicBezTo>
                    <a:cubicBezTo>
                      <a:pt x="0" y="3202"/>
                      <a:pt x="879" y="4164"/>
                      <a:pt x="2030" y="4227"/>
                    </a:cubicBezTo>
                    <a:cubicBezTo>
                      <a:pt x="2058" y="4220"/>
                      <a:pt x="2083" y="4218"/>
                      <a:pt x="2108" y="4218"/>
                    </a:cubicBezTo>
                    <a:cubicBezTo>
                      <a:pt x="2158" y="4218"/>
                      <a:pt x="2204" y="4227"/>
                      <a:pt x="2260" y="4227"/>
                    </a:cubicBezTo>
                    <a:cubicBezTo>
                      <a:pt x="3390" y="4164"/>
                      <a:pt x="4290" y="3202"/>
                      <a:pt x="4248" y="2051"/>
                    </a:cubicBezTo>
                    <a:cubicBezTo>
                      <a:pt x="4227" y="921"/>
                      <a:pt x="3285" y="0"/>
                      <a:pt x="2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0"/>
              <p:cNvSpPr/>
              <p:nvPr/>
            </p:nvSpPr>
            <p:spPr>
              <a:xfrm>
                <a:off x="2327130" y="3934359"/>
                <a:ext cx="52572" cy="42650"/>
              </a:xfrm>
              <a:custGeom>
                <a:avLst/>
                <a:gdLst/>
                <a:ahLst/>
                <a:cxnLst/>
                <a:rect l="l" t="t" r="r" b="b"/>
                <a:pathLst>
                  <a:path w="3370" h="2734" extrusionOk="0">
                    <a:moveTo>
                      <a:pt x="1461" y="1"/>
                    </a:moveTo>
                    <a:cubicBezTo>
                      <a:pt x="804" y="1"/>
                      <a:pt x="214" y="482"/>
                      <a:pt x="126" y="1185"/>
                    </a:cubicBezTo>
                    <a:cubicBezTo>
                      <a:pt x="1" y="2001"/>
                      <a:pt x="649" y="2734"/>
                      <a:pt x="1486" y="2734"/>
                    </a:cubicBezTo>
                    <a:cubicBezTo>
                      <a:pt x="3056" y="2734"/>
                      <a:pt x="3369" y="474"/>
                      <a:pt x="1842" y="55"/>
                    </a:cubicBezTo>
                    <a:cubicBezTo>
                      <a:pt x="1715" y="18"/>
                      <a:pt x="1587" y="1"/>
                      <a:pt x="14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0"/>
              <p:cNvSpPr/>
              <p:nvPr/>
            </p:nvSpPr>
            <p:spPr>
              <a:xfrm>
                <a:off x="2005601" y="3890818"/>
                <a:ext cx="384852" cy="252439"/>
              </a:xfrm>
              <a:custGeom>
                <a:avLst/>
                <a:gdLst/>
                <a:ahLst/>
                <a:cxnLst/>
                <a:rect l="l" t="t" r="r" b="b"/>
                <a:pathLst>
                  <a:path w="24670" h="16182" extrusionOk="0">
                    <a:moveTo>
                      <a:pt x="8914" y="1"/>
                    </a:moveTo>
                    <a:cubicBezTo>
                      <a:pt x="8329" y="1"/>
                      <a:pt x="7764" y="168"/>
                      <a:pt x="7261" y="482"/>
                    </a:cubicBezTo>
                    <a:cubicBezTo>
                      <a:pt x="6299" y="1089"/>
                      <a:pt x="5588" y="2030"/>
                      <a:pt x="5274" y="3139"/>
                    </a:cubicBezTo>
                    <a:cubicBezTo>
                      <a:pt x="4939" y="4269"/>
                      <a:pt x="4834" y="5462"/>
                      <a:pt x="4960" y="6654"/>
                    </a:cubicBezTo>
                    <a:cubicBezTo>
                      <a:pt x="4960" y="6759"/>
                      <a:pt x="4981" y="6885"/>
                      <a:pt x="5002" y="6989"/>
                    </a:cubicBezTo>
                    <a:cubicBezTo>
                      <a:pt x="4709" y="6906"/>
                      <a:pt x="4458" y="6780"/>
                      <a:pt x="4207" y="6613"/>
                    </a:cubicBezTo>
                    <a:cubicBezTo>
                      <a:pt x="3955" y="6445"/>
                      <a:pt x="3704" y="6278"/>
                      <a:pt x="3474" y="6069"/>
                    </a:cubicBezTo>
                    <a:cubicBezTo>
                      <a:pt x="3286" y="5901"/>
                      <a:pt x="3035" y="5776"/>
                      <a:pt x="2784" y="5734"/>
                    </a:cubicBezTo>
                    <a:cubicBezTo>
                      <a:pt x="2737" y="5729"/>
                      <a:pt x="2688" y="5726"/>
                      <a:pt x="2639" y="5726"/>
                    </a:cubicBezTo>
                    <a:cubicBezTo>
                      <a:pt x="2492" y="5726"/>
                      <a:pt x="2339" y="5750"/>
                      <a:pt x="2198" y="5797"/>
                    </a:cubicBezTo>
                    <a:cubicBezTo>
                      <a:pt x="1152" y="6110"/>
                      <a:pt x="461" y="7094"/>
                      <a:pt x="210" y="8119"/>
                    </a:cubicBezTo>
                    <a:cubicBezTo>
                      <a:pt x="126" y="8433"/>
                      <a:pt x="64" y="8726"/>
                      <a:pt x="43" y="9061"/>
                    </a:cubicBezTo>
                    <a:cubicBezTo>
                      <a:pt x="22" y="9375"/>
                      <a:pt x="1" y="9688"/>
                      <a:pt x="1" y="10002"/>
                    </a:cubicBezTo>
                    <a:cubicBezTo>
                      <a:pt x="1" y="10128"/>
                      <a:pt x="22" y="10232"/>
                      <a:pt x="106" y="10337"/>
                    </a:cubicBezTo>
                    <a:cubicBezTo>
                      <a:pt x="168" y="10421"/>
                      <a:pt x="294" y="10463"/>
                      <a:pt x="398" y="10484"/>
                    </a:cubicBezTo>
                    <a:cubicBezTo>
                      <a:pt x="608" y="10484"/>
                      <a:pt x="796" y="10295"/>
                      <a:pt x="817" y="10086"/>
                    </a:cubicBezTo>
                    <a:cubicBezTo>
                      <a:pt x="838" y="9814"/>
                      <a:pt x="859" y="9542"/>
                      <a:pt x="922" y="9270"/>
                    </a:cubicBezTo>
                    <a:cubicBezTo>
                      <a:pt x="963" y="8998"/>
                      <a:pt x="1047" y="8726"/>
                      <a:pt x="1131" y="8454"/>
                    </a:cubicBezTo>
                    <a:lnTo>
                      <a:pt x="1131" y="8454"/>
                    </a:lnTo>
                    <a:lnTo>
                      <a:pt x="1047" y="9919"/>
                    </a:lnTo>
                    <a:lnTo>
                      <a:pt x="1047" y="10107"/>
                    </a:lnTo>
                    <a:cubicBezTo>
                      <a:pt x="1047" y="10232"/>
                      <a:pt x="1047" y="10358"/>
                      <a:pt x="1089" y="10484"/>
                    </a:cubicBezTo>
                    <a:cubicBezTo>
                      <a:pt x="1089" y="10546"/>
                      <a:pt x="1110" y="10609"/>
                      <a:pt x="1131" y="10693"/>
                    </a:cubicBezTo>
                    <a:cubicBezTo>
                      <a:pt x="1131" y="10714"/>
                      <a:pt x="1152" y="10756"/>
                      <a:pt x="1173" y="10776"/>
                    </a:cubicBezTo>
                    <a:cubicBezTo>
                      <a:pt x="1194" y="10818"/>
                      <a:pt x="1214" y="10839"/>
                      <a:pt x="1214" y="10881"/>
                    </a:cubicBezTo>
                    <a:lnTo>
                      <a:pt x="1214" y="11132"/>
                    </a:lnTo>
                    <a:lnTo>
                      <a:pt x="1298" y="12701"/>
                    </a:lnTo>
                    <a:cubicBezTo>
                      <a:pt x="1340" y="13308"/>
                      <a:pt x="1361" y="13936"/>
                      <a:pt x="1403" y="14564"/>
                    </a:cubicBezTo>
                    <a:cubicBezTo>
                      <a:pt x="1403" y="14773"/>
                      <a:pt x="1424" y="14982"/>
                      <a:pt x="1424" y="15191"/>
                    </a:cubicBezTo>
                    <a:cubicBezTo>
                      <a:pt x="1424" y="15296"/>
                      <a:pt x="1445" y="15380"/>
                      <a:pt x="1445" y="15484"/>
                    </a:cubicBezTo>
                    <a:cubicBezTo>
                      <a:pt x="1487" y="15748"/>
                      <a:pt x="1700" y="15879"/>
                      <a:pt x="1914" y="15879"/>
                    </a:cubicBezTo>
                    <a:cubicBezTo>
                      <a:pt x="2124" y="15879"/>
                      <a:pt x="2334" y="15754"/>
                      <a:pt x="2386" y="15505"/>
                    </a:cubicBezTo>
                    <a:cubicBezTo>
                      <a:pt x="2386" y="15380"/>
                      <a:pt x="2407" y="15254"/>
                      <a:pt x="2407" y="15149"/>
                    </a:cubicBezTo>
                    <a:cubicBezTo>
                      <a:pt x="2428" y="14585"/>
                      <a:pt x="2449" y="13999"/>
                      <a:pt x="2491" y="13434"/>
                    </a:cubicBezTo>
                    <a:cubicBezTo>
                      <a:pt x="2512" y="12952"/>
                      <a:pt x="2533" y="12450"/>
                      <a:pt x="2554" y="11948"/>
                    </a:cubicBezTo>
                    <a:lnTo>
                      <a:pt x="2554" y="11844"/>
                    </a:lnTo>
                    <a:lnTo>
                      <a:pt x="2616" y="12932"/>
                    </a:lnTo>
                    <a:cubicBezTo>
                      <a:pt x="2637" y="13538"/>
                      <a:pt x="2679" y="14166"/>
                      <a:pt x="2700" y="14773"/>
                    </a:cubicBezTo>
                    <a:cubicBezTo>
                      <a:pt x="2700" y="14982"/>
                      <a:pt x="2721" y="15170"/>
                      <a:pt x="2742" y="15359"/>
                    </a:cubicBezTo>
                    <a:lnTo>
                      <a:pt x="2742" y="15442"/>
                    </a:lnTo>
                    <a:cubicBezTo>
                      <a:pt x="2763" y="15673"/>
                      <a:pt x="2930" y="15840"/>
                      <a:pt x="3160" y="15882"/>
                    </a:cubicBezTo>
                    <a:cubicBezTo>
                      <a:pt x="3175" y="15883"/>
                      <a:pt x="3190" y="15884"/>
                      <a:pt x="3204" y="15884"/>
                    </a:cubicBezTo>
                    <a:cubicBezTo>
                      <a:pt x="3417" y="15884"/>
                      <a:pt x="3604" y="15742"/>
                      <a:pt x="3663" y="15526"/>
                    </a:cubicBezTo>
                    <a:cubicBezTo>
                      <a:pt x="3683" y="15484"/>
                      <a:pt x="3683" y="15421"/>
                      <a:pt x="3683" y="15380"/>
                    </a:cubicBezTo>
                    <a:cubicBezTo>
                      <a:pt x="3683" y="15233"/>
                      <a:pt x="3704" y="15087"/>
                      <a:pt x="3704" y="14940"/>
                    </a:cubicBezTo>
                    <a:cubicBezTo>
                      <a:pt x="3725" y="14354"/>
                      <a:pt x="3767" y="13789"/>
                      <a:pt x="3788" y="13204"/>
                    </a:cubicBezTo>
                    <a:lnTo>
                      <a:pt x="3872" y="11467"/>
                    </a:lnTo>
                    <a:cubicBezTo>
                      <a:pt x="3872" y="11300"/>
                      <a:pt x="3893" y="11153"/>
                      <a:pt x="3893" y="10986"/>
                    </a:cubicBezTo>
                    <a:cubicBezTo>
                      <a:pt x="3893" y="10965"/>
                      <a:pt x="3893" y="10923"/>
                      <a:pt x="3914" y="10902"/>
                    </a:cubicBezTo>
                    <a:cubicBezTo>
                      <a:pt x="4039" y="10651"/>
                      <a:pt x="4102" y="10379"/>
                      <a:pt x="4081" y="10107"/>
                    </a:cubicBezTo>
                    <a:cubicBezTo>
                      <a:pt x="4060" y="9667"/>
                      <a:pt x="4039" y="9207"/>
                      <a:pt x="4018" y="8768"/>
                    </a:cubicBezTo>
                    <a:cubicBezTo>
                      <a:pt x="3997" y="8391"/>
                      <a:pt x="3976" y="8035"/>
                      <a:pt x="3955" y="7680"/>
                    </a:cubicBezTo>
                    <a:lnTo>
                      <a:pt x="3955" y="7680"/>
                    </a:lnTo>
                    <a:cubicBezTo>
                      <a:pt x="4227" y="7784"/>
                      <a:pt x="4520" y="7868"/>
                      <a:pt x="4834" y="7910"/>
                    </a:cubicBezTo>
                    <a:cubicBezTo>
                      <a:pt x="4908" y="7920"/>
                      <a:pt x="4981" y="7926"/>
                      <a:pt x="5057" y="7926"/>
                    </a:cubicBezTo>
                    <a:cubicBezTo>
                      <a:pt x="5132" y="7926"/>
                      <a:pt x="5211" y="7920"/>
                      <a:pt x="5295" y="7910"/>
                    </a:cubicBezTo>
                    <a:cubicBezTo>
                      <a:pt x="5357" y="7889"/>
                      <a:pt x="5420" y="7868"/>
                      <a:pt x="5504" y="7847"/>
                    </a:cubicBezTo>
                    <a:lnTo>
                      <a:pt x="5546" y="7826"/>
                    </a:lnTo>
                    <a:lnTo>
                      <a:pt x="5692" y="7826"/>
                    </a:lnTo>
                    <a:cubicBezTo>
                      <a:pt x="5901" y="7805"/>
                      <a:pt x="6111" y="7680"/>
                      <a:pt x="6215" y="7491"/>
                    </a:cubicBezTo>
                    <a:cubicBezTo>
                      <a:pt x="6257" y="7387"/>
                      <a:pt x="6278" y="7261"/>
                      <a:pt x="6278" y="7157"/>
                    </a:cubicBezTo>
                    <a:cubicBezTo>
                      <a:pt x="6278" y="7010"/>
                      <a:pt x="6278" y="6864"/>
                      <a:pt x="6257" y="6717"/>
                    </a:cubicBezTo>
                    <a:cubicBezTo>
                      <a:pt x="6257" y="6110"/>
                      <a:pt x="6299" y="5525"/>
                      <a:pt x="6404" y="4939"/>
                    </a:cubicBezTo>
                    <a:cubicBezTo>
                      <a:pt x="6487" y="4353"/>
                      <a:pt x="6676" y="3767"/>
                      <a:pt x="6968" y="3244"/>
                    </a:cubicBezTo>
                    <a:lnTo>
                      <a:pt x="6968" y="3244"/>
                    </a:lnTo>
                    <a:lnTo>
                      <a:pt x="6843" y="4269"/>
                    </a:lnTo>
                    <a:cubicBezTo>
                      <a:pt x="6759" y="4897"/>
                      <a:pt x="6696" y="5525"/>
                      <a:pt x="6613" y="6131"/>
                    </a:cubicBezTo>
                    <a:cubicBezTo>
                      <a:pt x="6592" y="6362"/>
                      <a:pt x="6571" y="6592"/>
                      <a:pt x="6529" y="6822"/>
                    </a:cubicBezTo>
                    <a:cubicBezTo>
                      <a:pt x="6508" y="6968"/>
                      <a:pt x="6487" y="7136"/>
                      <a:pt x="6487" y="7282"/>
                    </a:cubicBezTo>
                    <a:cubicBezTo>
                      <a:pt x="6487" y="7722"/>
                      <a:pt x="6592" y="8119"/>
                      <a:pt x="6801" y="8496"/>
                    </a:cubicBezTo>
                    <a:cubicBezTo>
                      <a:pt x="6822" y="8559"/>
                      <a:pt x="6864" y="8621"/>
                      <a:pt x="6906" y="8663"/>
                    </a:cubicBezTo>
                    <a:lnTo>
                      <a:pt x="6906" y="8684"/>
                    </a:lnTo>
                    <a:lnTo>
                      <a:pt x="6906" y="8893"/>
                    </a:lnTo>
                    <a:cubicBezTo>
                      <a:pt x="6906" y="9312"/>
                      <a:pt x="6927" y="9730"/>
                      <a:pt x="6948" y="10149"/>
                    </a:cubicBezTo>
                    <a:cubicBezTo>
                      <a:pt x="6989" y="10756"/>
                      <a:pt x="7010" y="11362"/>
                      <a:pt x="7052" y="11990"/>
                    </a:cubicBezTo>
                    <a:cubicBezTo>
                      <a:pt x="7073" y="12618"/>
                      <a:pt x="7094" y="13245"/>
                      <a:pt x="7136" y="13852"/>
                    </a:cubicBezTo>
                    <a:lnTo>
                      <a:pt x="7199" y="15191"/>
                    </a:lnTo>
                    <a:cubicBezTo>
                      <a:pt x="7199" y="15275"/>
                      <a:pt x="7199" y="15380"/>
                      <a:pt x="7199" y="15463"/>
                    </a:cubicBezTo>
                    <a:cubicBezTo>
                      <a:pt x="7220" y="15777"/>
                      <a:pt x="7429" y="16049"/>
                      <a:pt x="7722" y="16154"/>
                    </a:cubicBezTo>
                    <a:cubicBezTo>
                      <a:pt x="7791" y="16173"/>
                      <a:pt x="7859" y="16182"/>
                      <a:pt x="7926" y="16182"/>
                    </a:cubicBezTo>
                    <a:cubicBezTo>
                      <a:pt x="8305" y="16182"/>
                      <a:pt x="8628" y="15893"/>
                      <a:pt x="8663" y="15484"/>
                    </a:cubicBezTo>
                    <a:lnTo>
                      <a:pt x="8663" y="15254"/>
                    </a:lnTo>
                    <a:cubicBezTo>
                      <a:pt x="8684" y="14773"/>
                      <a:pt x="8705" y="14292"/>
                      <a:pt x="8726" y="13810"/>
                    </a:cubicBezTo>
                    <a:lnTo>
                      <a:pt x="8810" y="11906"/>
                    </a:lnTo>
                    <a:lnTo>
                      <a:pt x="8873" y="10525"/>
                    </a:lnTo>
                    <a:lnTo>
                      <a:pt x="8873" y="10337"/>
                    </a:lnTo>
                    <a:cubicBezTo>
                      <a:pt x="8873" y="10630"/>
                      <a:pt x="8893" y="10902"/>
                      <a:pt x="8914" y="11174"/>
                    </a:cubicBezTo>
                    <a:cubicBezTo>
                      <a:pt x="8935" y="11781"/>
                      <a:pt x="8977" y="12367"/>
                      <a:pt x="8998" y="12973"/>
                    </a:cubicBezTo>
                    <a:cubicBezTo>
                      <a:pt x="9019" y="13580"/>
                      <a:pt x="9040" y="14166"/>
                      <a:pt x="9082" y="14752"/>
                    </a:cubicBezTo>
                    <a:cubicBezTo>
                      <a:pt x="9082" y="14940"/>
                      <a:pt x="9103" y="15129"/>
                      <a:pt x="9103" y="15317"/>
                    </a:cubicBezTo>
                    <a:cubicBezTo>
                      <a:pt x="9103" y="15421"/>
                      <a:pt x="9103" y="15526"/>
                      <a:pt x="9145" y="15631"/>
                    </a:cubicBezTo>
                    <a:cubicBezTo>
                      <a:pt x="9237" y="15970"/>
                      <a:pt x="9533" y="16172"/>
                      <a:pt x="9850" y="16172"/>
                    </a:cubicBezTo>
                    <a:cubicBezTo>
                      <a:pt x="9964" y="16172"/>
                      <a:pt x="10080" y="16146"/>
                      <a:pt x="10191" y="16091"/>
                    </a:cubicBezTo>
                    <a:cubicBezTo>
                      <a:pt x="10400" y="15965"/>
                      <a:pt x="10546" y="15714"/>
                      <a:pt x="10567" y="15463"/>
                    </a:cubicBezTo>
                    <a:cubicBezTo>
                      <a:pt x="10567" y="15149"/>
                      <a:pt x="10588" y="14857"/>
                      <a:pt x="10609" y="14543"/>
                    </a:cubicBezTo>
                    <a:cubicBezTo>
                      <a:pt x="10630" y="13978"/>
                      <a:pt x="10651" y="13413"/>
                      <a:pt x="10672" y="12848"/>
                    </a:cubicBezTo>
                    <a:cubicBezTo>
                      <a:pt x="10714" y="12199"/>
                      <a:pt x="10735" y="11551"/>
                      <a:pt x="10756" y="10923"/>
                    </a:cubicBezTo>
                    <a:cubicBezTo>
                      <a:pt x="10797" y="10400"/>
                      <a:pt x="10818" y="9856"/>
                      <a:pt x="10839" y="9333"/>
                    </a:cubicBezTo>
                    <a:cubicBezTo>
                      <a:pt x="10839" y="9103"/>
                      <a:pt x="10860" y="8872"/>
                      <a:pt x="10860" y="8663"/>
                    </a:cubicBezTo>
                    <a:cubicBezTo>
                      <a:pt x="10881" y="8642"/>
                      <a:pt x="10881" y="8621"/>
                      <a:pt x="10902" y="8621"/>
                    </a:cubicBezTo>
                    <a:lnTo>
                      <a:pt x="10944" y="8538"/>
                    </a:lnTo>
                    <a:cubicBezTo>
                      <a:pt x="10986" y="8475"/>
                      <a:pt x="11007" y="8412"/>
                      <a:pt x="11049" y="8349"/>
                    </a:cubicBezTo>
                    <a:cubicBezTo>
                      <a:pt x="11090" y="8224"/>
                      <a:pt x="11153" y="8098"/>
                      <a:pt x="11174" y="7952"/>
                    </a:cubicBezTo>
                    <a:cubicBezTo>
                      <a:pt x="11258" y="7680"/>
                      <a:pt x="11279" y="7408"/>
                      <a:pt x="11258" y="7115"/>
                    </a:cubicBezTo>
                    <a:cubicBezTo>
                      <a:pt x="11258" y="7010"/>
                      <a:pt x="11237" y="6885"/>
                      <a:pt x="11216" y="6759"/>
                    </a:cubicBezTo>
                    <a:cubicBezTo>
                      <a:pt x="11153" y="6215"/>
                      <a:pt x="11090" y="5650"/>
                      <a:pt x="11028" y="5106"/>
                    </a:cubicBezTo>
                    <a:lnTo>
                      <a:pt x="10818" y="3495"/>
                    </a:lnTo>
                    <a:cubicBezTo>
                      <a:pt x="10818" y="3432"/>
                      <a:pt x="10797" y="3369"/>
                      <a:pt x="10797" y="3286"/>
                    </a:cubicBezTo>
                    <a:lnTo>
                      <a:pt x="10797" y="3286"/>
                    </a:lnTo>
                    <a:cubicBezTo>
                      <a:pt x="11070" y="3788"/>
                      <a:pt x="11237" y="4353"/>
                      <a:pt x="11342" y="4918"/>
                    </a:cubicBezTo>
                    <a:cubicBezTo>
                      <a:pt x="11446" y="5483"/>
                      <a:pt x="11488" y="6069"/>
                      <a:pt x="11467" y="6634"/>
                    </a:cubicBezTo>
                    <a:lnTo>
                      <a:pt x="11467" y="7115"/>
                    </a:lnTo>
                    <a:cubicBezTo>
                      <a:pt x="11446" y="7219"/>
                      <a:pt x="11467" y="7324"/>
                      <a:pt x="11509" y="7408"/>
                    </a:cubicBezTo>
                    <a:cubicBezTo>
                      <a:pt x="11572" y="7617"/>
                      <a:pt x="11760" y="7784"/>
                      <a:pt x="11990" y="7826"/>
                    </a:cubicBezTo>
                    <a:cubicBezTo>
                      <a:pt x="12011" y="7828"/>
                      <a:pt x="12033" y="7829"/>
                      <a:pt x="12054" y="7829"/>
                    </a:cubicBezTo>
                    <a:cubicBezTo>
                      <a:pt x="12245" y="7829"/>
                      <a:pt x="12444" y="7747"/>
                      <a:pt x="12576" y="7596"/>
                    </a:cubicBezTo>
                    <a:cubicBezTo>
                      <a:pt x="12702" y="7387"/>
                      <a:pt x="12764" y="7136"/>
                      <a:pt x="12743" y="6906"/>
                    </a:cubicBezTo>
                    <a:cubicBezTo>
                      <a:pt x="12785" y="6424"/>
                      <a:pt x="12869" y="5964"/>
                      <a:pt x="12974" y="5504"/>
                    </a:cubicBezTo>
                    <a:cubicBezTo>
                      <a:pt x="13078" y="5064"/>
                      <a:pt x="13225" y="4625"/>
                      <a:pt x="13413" y="4206"/>
                    </a:cubicBezTo>
                    <a:lnTo>
                      <a:pt x="13413" y="4562"/>
                    </a:lnTo>
                    <a:cubicBezTo>
                      <a:pt x="13413" y="4604"/>
                      <a:pt x="13413" y="4646"/>
                      <a:pt x="13413" y="4688"/>
                    </a:cubicBezTo>
                    <a:cubicBezTo>
                      <a:pt x="13392" y="4792"/>
                      <a:pt x="13371" y="4897"/>
                      <a:pt x="13350" y="5002"/>
                    </a:cubicBezTo>
                    <a:lnTo>
                      <a:pt x="13057" y="6424"/>
                    </a:lnTo>
                    <a:lnTo>
                      <a:pt x="12660" y="8307"/>
                    </a:lnTo>
                    <a:cubicBezTo>
                      <a:pt x="12555" y="8810"/>
                      <a:pt x="12450" y="9333"/>
                      <a:pt x="12346" y="9835"/>
                    </a:cubicBezTo>
                    <a:lnTo>
                      <a:pt x="12262" y="10211"/>
                    </a:lnTo>
                    <a:cubicBezTo>
                      <a:pt x="12262" y="10232"/>
                      <a:pt x="12241" y="10274"/>
                      <a:pt x="12241" y="10295"/>
                    </a:cubicBezTo>
                    <a:cubicBezTo>
                      <a:pt x="12241" y="10546"/>
                      <a:pt x="12430" y="10735"/>
                      <a:pt x="12660" y="10735"/>
                    </a:cubicBezTo>
                    <a:lnTo>
                      <a:pt x="13538" y="10735"/>
                    </a:lnTo>
                    <a:lnTo>
                      <a:pt x="13538" y="10860"/>
                    </a:lnTo>
                    <a:cubicBezTo>
                      <a:pt x="13559" y="11300"/>
                      <a:pt x="13580" y="11760"/>
                      <a:pt x="13601" y="12199"/>
                    </a:cubicBezTo>
                    <a:cubicBezTo>
                      <a:pt x="13643" y="12848"/>
                      <a:pt x="13664" y="13476"/>
                      <a:pt x="13706" y="14103"/>
                    </a:cubicBezTo>
                    <a:cubicBezTo>
                      <a:pt x="13727" y="14543"/>
                      <a:pt x="13748" y="14961"/>
                      <a:pt x="13769" y="15380"/>
                    </a:cubicBezTo>
                    <a:lnTo>
                      <a:pt x="13769" y="15463"/>
                    </a:lnTo>
                    <a:cubicBezTo>
                      <a:pt x="13769" y="15652"/>
                      <a:pt x="13873" y="15840"/>
                      <a:pt x="14020" y="15986"/>
                    </a:cubicBezTo>
                    <a:cubicBezTo>
                      <a:pt x="14147" y="16097"/>
                      <a:pt x="14309" y="16148"/>
                      <a:pt x="14481" y="16148"/>
                    </a:cubicBezTo>
                    <a:cubicBezTo>
                      <a:pt x="14536" y="16148"/>
                      <a:pt x="14592" y="16143"/>
                      <a:pt x="14647" y="16133"/>
                    </a:cubicBezTo>
                    <a:cubicBezTo>
                      <a:pt x="14857" y="16091"/>
                      <a:pt x="15045" y="15945"/>
                      <a:pt x="15150" y="15756"/>
                    </a:cubicBezTo>
                    <a:cubicBezTo>
                      <a:pt x="15212" y="15610"/>
                      <a:pt x="15233" y="15463"/>
                      <a:pt x="15233" y="15317"/>
                    </a:cubicBezTo>
                    <a:cubicBezTo>
                      <a:pt x="15233" y="15129"/>
                      <a:pt x="15254" y="14940"/>
                      <a:pt x="15275" y="14752"/>
                    </a:cubicBezTo>
                    <a:lnTo>
                      <a:pt x="15359" y="12952"/>
                    </a:lnTo>
                    <a:cubicBezTo>
                      <a:pt x="15401" y="12388"/>
                      <a:pt x="15422" y="11802"/>
                      <a:pt x="15443" y="11237"/>
                    </a:cubicBezTo>
                    <a:cubicBezTo>
                      <a:pt x="15443" y="11090"/>
                      <a:pt x="15463" y="10944"/>
                      <a:pt x="15463" y="10797"/>
                    </a:cubicBezTo>
                    <a:cubicBezTo>
                      <a:pt x="15463" y="10776"/>
                      <a:pt x="15463" y="10735"/>
                      <a:pt x="15505" y="10735"/>
                    </a:cubicBezTo>
                    <a:cubicBezTo>
                      <a:pt x="15526" y="10735"/>
                      <a:pt x="15568" y="10735"/>
                      <a:pt x="15568" y="10776"/>
                    </a:cubicBezTo>
                    <a:cubicBezTo>
                      <a:pt x="15589" y="11174"/>
                      <a:pt x="15610" y="11572"/>
                      <a:pt x="15610" y="11969"/>
                    </a:cubicBezTo>
                    <a:cubicBezTo>
                      <a:pt x="15652" y="12597"/>
                      <a:pt x="15673" y="13224"/>
                      <a:pt x="15715" y="13873"/>
                    </a:cubicBezTo>
                    <a:cubicBezTo>
                      <a:pt x="15735" y="14333"/>
                      <a:pt x="15756" y="14815"/>
                      <a:pt x="15777" y="15296"/>
                    </a:cubicBezTo>
                    <a:cubicBezTo>
                      <a:pt x="15777" y="15421"/>
                      <a:pt x="15798" y="15568"/>
                      <a:pt x="15840" y="15693"/>
                    </a:cubicBezTo>
                    <a:cubicBezTo>
                      <a:pt x="15964" y="15982"/>
                      <a:pt x="16232" y="16145"/>
                      <a:pt x="16515" y="16145"/>
                    </a:cubicBezTo>
                    <a:cubicBezTo>
                      <a:pt x="16662" y="16145"/>
                      <a:pt x="16813" y="16101"/>
                      <a:pt x="16949" y="16007"/>
                    </a:cubicBezTo>
                    <a:cubicBezTo>
                      <a:pt x="17116" y="15882"/>
                      <a:pt x="17242" y="15673"/>
                      <a:pt x="17263" y="15463"/>
                    </a:cubicBezTo>
                    <a:cubicBezTo>
                      <a:pt x="17263" y="15442"/>
                      <a:pt x="17263" y="15421"/>
                      <a:pt x="17263" y="15401"/>
                    </a:cubicBezTo>
                    <a:lnTo>
                      <a:pt x="17284" y="14940"/>
                    </a:lnTo>
                    <a:cubicBezTo>
                      <a:pt x="17305" y="14354"/>
                      <a:pt x="17347" y="13789"/>
                      <a:pt x="17368" y="13204"/>
                    </a:cubicBezTo>
                    <a:lnTo>
                      <a:pt x="17472" y="11425"/>
                    </a:lnTo>
                    <a:cubicBezTo>
                      <a:pt x="17472" y="11237"/>
                      <a:pt x="17472" y="11048"/>
                      <a:pt x="17493" y="10881"/>
                    </a:cubicBezTo>
                    <a:lnTo>
                      <a:pt x="17493" y="10735"/>
                    </a:lnTo>
                    <a:lnTo>
                      <a:pt x="18351" y="10735"/>
                    </a:lnTo>
                    <a:cubicBezTo>
                      <a:pt x="18602" y="10735"/>
                      <a:pt x="18790" y="10504"/>
                      <a:pt x="18748" y="10253"/>
                    </a:cubicBezTo>
                    <a:cubicBezTo>
                      <a:pt x="18748" y="10232"/>
                      <a:pt x="18748" y="10211"/>
                      <a:pt x="18748" y="10191"/>
                    </a:cubicBezTo>
                    <a:cubicBezTo>
                      <a:pt x="18686" y="9835"/>
                      <a:pt x="18602" y="9479"/>
                      <a:pt x="18539" y="9123"/>
                    </a:cubicBezTo>
                    <a:lnTo>
                      <a:pt x="18163" y="7324"/>
                    </a:lnTo>
                    <a:cubicBezTo>
                      <a:pt x="18037" y="6738"/>
                      <a:pt x="17932" y="6152"/>
                      <a:pt x="17807" y="5566"/>
                    </a:cubicBezTo>
                    <a:cubicBezTo>
                      <a:pt x="17744" y="5274"/>
                      <a:pt x="17681" y="5002"/>
                      <a:pt x="17640" y="4709"/>
                    </a:cubicBezTo>
                    <a:cubicBezTo>
                      <a:pt x="17619" y="4667"/>
                      <a:pt x="17619" y="4625"/>
                      <a:pt x="17640" y="4583"/>
                    </a:cubicBezTo>
                    <a:lnTo>
                      <a:pt x="17640" y="4290"/>
                    </a:lnTo>
                    <a:cubicBezTo>
                      <a:pt x="17744" y="4562"/>
                      <a:pt x="17849" y="4876"/>
                      <a:pt x="17932" y="5169"/>
                    </a:cubicBezTo>
                    <a:cubicBezTo>
                      <a:pt x="18016" y="5483"/>
                      <a:pt x="18079" y="5797"/>
                      <a:pt x="18121" y="6110"/>
                    </a:cubicBezTo>
                    <a:cubicBezTo>
                      <a:pt x="18163" y="6424"/>
                      <a:pt x="18204" y="6738"/>
                      <a:pt x="18225" y="7052"/>
                    </a:cubicBezTo>
                    <a:cubicBezTo>
                      <a:pt x="18225" y="7157"/>
                      <a:pt x="18246" y="7282"/>
                      <a:pt x="18288" y="7387"/>
                    </a:cubicBezTo>
                    <a:cubicBezTo>
                      <a:pt x="18330" y="7491"/>
                      <a:pt x="18414" y="7575"/>
                      <a:pt x="18497" y="7638"/>
                    </a:cubicBezTo>
                    <a:cubicBezTo>
                      <a:pt x="18602" y="7725"/>
                      <a:pt x="18721" y="7769"/>
                      <a:pt x="18843" y="7769"/>
                    </a:cubicBezTo>
                    <a:cubicBezTo>
                      <a:pt x="18867" y="7769"/>
                      <a:pt x="18891" y="7767"/>
                      <a:pt x="18916" y="7763"/>
                    </a:cubicBezTo>
                    <a:cubicBezTo>
                      <a:pt x="18958" y="7763"/>
                      <a:pt x="19000" y="7805"/>
                      <a:pt x="19041" y="7826"/>
                    </a:cubicBezTo>
                    <a:cubicBezTo>
                      <a:pt x="19083" y="7847"/>
                      <a:pt x="19125" y="7868"/>
                      <a:pt x="19167" y="7889"/>
                    </a:cubicBezTo>
                    <a:cubicBezTo>
                      <a:pt x="19272" y="7910"/>
                      <a:pt x="19376" y="7931"/>
                      <a:pt x="19481" y="7931"/>
                    </a:cubicBezTo>
                    <a:cubicBezTo>
                      <a:pt x="19899" y="7931"/>
                      <a:pt x="20297" y="7847"/>
                      <a:pt x="20694" y="7659"/>
                    </a:cubicBezTo>
                    <a:lnTo>
                      <a:pt x="20694" y="8579"/>
                    </a:lnTo>
                    <a:lnTo>
                      <a:pt x="20318" y="10170"/>
                    </a:lnTo>
                    <a:lnTo>
                      <a:pt x="19920" y="11802"/>
                    </a:lnTo>
                    <a:cubicBezTo>
                      <a:pt x="19899" y="11927"/>
                      <a:pt x="19837" y="12095"/>
                      <a:pt x="19899" y="12220"/>
                    </a:cubicBezTo>
                    <a:cubicBezTo>
                      <a:pt x="19962" y="12346"/>
                      <a:pt x="20129" y="12367"/>
                      <a:pt x="20276" y="12367"/>
                    </a:cubicBezTo>
                    <a:lnTo>
                      <a:pt x="20778" y="12367"/>
                    </a:lnTo>
                    <a:lnTo>
                      <a:pt x="20778" y="12388"/>
                    </a:lnTo>
                    <a:lnTo>
                      <a:pt x="20778" y="12597"/>
                    </a:lnTo>
                    <a:cubicBezTo>
                      <a:pt x="20799" y="12848"/>
                      <a:pt x="20799" y="13099"/>
                      <a:pt x="20820" y="13371"/>
                    </a:cubicBezTo>
                    <a:lnTo>
                      <a:pt x="20904" y="15129"/>
                    </a:lnTo>
                    <a:cubicBezTo>
                      <a:pt x="20904" y="15275"/>
                      <a:pt x="20904" y="15401"/>
                      <a:pt x="20925" y="15526"/>
                    </a:cubicBezTo>
                    <a:cubicBezTo>
                      <a:pt x="20966" y="15788"/>
                      <a:pt x="21176" y="15918"/>
                      <a:pt x="21385" y="15918"/>
                    </a:cubicBezTo>
                    <a:cubicBezTo>
                      <a:pt x="21594" y="15918"/>
                      <a:pt x="21803" y="15788"/>
                      <a:pt x="21845" y="15526"/>
                    </a:cubicBezTo>
                    <a:cubicBezTo>
                      <a:pt x="21866" y="15401"/>
                      <a:pt x="21887" y="15275"/>
                      <a:pt x="21866" y="15149"/>
                    </a:cubicBezTo>
                    <a:cubicBezTo>
                      <a:pt x="21887" y="14877"/>
                      <a:pt x="21908" y="14605"/>
                      <a:pt x="21929" y="14333"/>
                    </a:cubicBezTo>
                    <a:lnTo>
                      <a:pt x="22013" y="12597"/>
                    </a:lnTo>
                    <a:lnTo>
                      <a:pt x="22013" y="12408"/>
                    </a:lnTo>
                    <a:lnTo>
                      <a:pt x="22013" y="12367"/>
                    </a:lnTo>
                    <a:cubicBezTo>
                      <a:pt x="22013" y="12367"/>
                      <a:pt x="22031" y="12357"/>
                      <a:pt x="22044" y="12357"/>
                    </a:cubicBezTo>
                    <a:cubicBezTo>
                      <a:pt x="22050" y="12357"/>
                      <a:pt x="22054" y="12360"/>
                      <a:pt x="22054" y="12367"/>
                    </a:cubicBezTo>
                    <a:lnTo>
                      <a:pt x="22075" y="12806"/>
                    </a:lnTo>
                    <a:lnTo>
                      <a:pt x="22159" y="14605"/>
                    </a:lnTo>
                    <a:cubicBezTo>
                      <a:pt x="22159" y="14857"/>
                      <a:pt x="22180" y="15087"/>
                      <a:pt x="22201" y="15317"/>
                    </a:cubicBezTo>
                    <a:lnTo>
                      <a:pt x="22201" y="15463"/>
                    </a:lnTo>
                    <a:cubicBezTo>
                      <a:pt x="22201" y="15631"/>
                      <a:pt x="22305" y="15777"/>
                      <a:pt x="22431" y="15861"/>
                    </a:cubicBezTo>
                    <a:cubicBezTo>
                      <a:pt x="22508" y="15899"/>
                      <a:pt x="22590" y="15918"/>
                      <a:pt x="22671" y="15918"/>
                    </a:cubicBezTo>
                    <a:cubicBezTo>
                      <a:pt x="22810" y="15918"/>
                      <a:pt x="22945" y="15862"/>
                      <a:pt x="23038" y="15756"/>
                    </a:cubicBezTo>
                    <a:cubicBezTo>
                      <a:pt x="23101" y="15652"/>
                      <a:pt x="23142" y="15547"/>
                      <a:pt x="23142" y="15442"/>
                    </a:cubicBezTo>
                    <a:cubicBezTo>
                      <a:pt x="23142" y="15275"/>
                      <a:pt x="23163" y="15087"/>
                      <a:pt x="23184" y="14919"/>
                    </a:cubicBezTo>
                    <a:lnTo>
                      <a:pt x="23268" y="13078"/>
                    </a:lnTo>
                    <a:lnTo>
                      <a:pt x="23310" y="12450"/>
                    </a:lnTo>
                    <a:lnTo>
                      <a:pt x="23310" y="12367"/>
                    </a:lnTo>
                    <a:lnTo>
                      <a:pt x="23728" y="12367"/>
                    </a:lnTo>
                    <a:cubicBezTo>
                      <a:pt x="23762" y="12372"/>
                      <a:pt x="23797" y="12375"/>
                      <a:pt x="23833" y="12375"/>
                    </a:cubicBezTo>
                    <a:cubicBezTo>
                      <a:pt x="23929" y="12375"/>
                      <a:pt x="24028" y="12355"/>
                      <a:pt x="24105" y="12325"/>
                    </a:cubicBezTo>
                    <a:cubicBezTo>
                      <a:pt x="24210" y="12241"/>
                      <a:pt x="24251" y="12136"/>
                      <a:pt x="24210" y="12011"/>
                    </a:cubicBezTo>
                    <a:lnTo>
                      <a:pt x="24105" y="11551"/>
                    </a:lnTo>
                    <a:cubicBezTo>
                      <a:pt x="23979" y="10965"/>
                      <a:pt x="23854" y="10358"/>
                      <a:pt x="23728" y="9772"/>
                    </a:cubicBezTo>
                    <a:cubicBezTo>
                      <a:pt x="23645" y="9375"/>
                      <a:pt x="23456" y="8579"/>
                      <a:pt x="23456" y="8579"/>
                    </a:cubicBezTo>
                    <a:lnTo>
                      <a:pt x="23456" y="8266"/>
                    </a:lnTo>
                    <a:cubicBezTo>
                      <a:pt x="23686" y="8851"/>
                      <a:pt x="23812" y="9479"/>
                      <a:pt x="23854" y="10107"/>
                    </a:cubicBezTo>
                    <a:cubicBezTo>
                      <a:pt x="23854" y="10191"/>
                      <a:pt x="23896" y="10295"/>
                      <a:pt x="23958" y="10379"/>
                    </a:cubicBezTo>
                    <a:cubicBezTo>
                      <a:pt x="24044" y="10471"/>
                      <a:pt x="24153" y="10513"/>
                      <a:pt x="24261" y="10513"/>
                    </a:cubicBezTo>
                    <a:cubicBezTo>
                      <a:pt x="24469" y="10513"/>
                      <a:pt x="24670" y="10356"/>
                      <a:pt x="24670" y="10107"/>
                    </a:cubicBezTo>
                    <a:lnTo>
                      <a:pt x="24649" y="9898"/>
                    </a:lnTo>
                    <a:lnTo>
                      <a:pt x="24649" y="9416"/>
                    </a:lnTo>
                    <a:cubicBezTo>
                      <a:pt x="24649" y="9270"/>
                      <a:pt x="24628" y="9103"/>
                      <a:pt x="24628" y="8956"/>
                    </a:cubicBezTo>
                    <a:cubicBezTo>
                      <a:pt x="24586" y="8642"/>
                      <a:pt x="24523" y="8328"/>
                      <a:pt x="24440" y="8015"/>
                    </a:cubicBezTo>
                    <a:cubicBezTo>
                      <a:pt x="24398" y="7868"/>
                      <a:pt x="24356" y="7722"/>
                      <a:pt x="24293" y="7575"/>
                    </a:cubicBezTo>
                    <a:cubicBezTo>
                      <a:pt x="24230" y="7429"/>
                      <a:pt x="24168" y="7282"/>
                      <a:pt x="24084" y="7136"/>
                    </a:cubicBezTo>
                    <a:cubicBezTo>
                      <a:pt x="23938" y="6864"/>
                      <a:pt x="23770" y="6613"/>
                      <a:pt x="23561" y="6403"/>
                    </a:cubicBezTo>
                    <a:cubicBezTo>
                      <a:pt x="23414" y="6257"/>
                      <a:pt x="23247" y="6110"/>
                      <a:pt x="23080" y="6006"/>
                    </a:cubicBezTo>
                    <a:cubicBezTo>
                      <a:pt x="22954" y="5901"/>
                      <a:pt x="22808" y="5818"/>
                      <a:pt x="22661" y="5755"/>
                    </a:cubicBezTo>
                    <a:cubicBezTo>
                      <a:pt x="22494" y="5671"/>
                      <a:pt x="22305" y="5629"/>
                      <a:pt x="22117" y="5629"/>
                    </a:cubicBezTo>
                    <a:cubicBezTo>
                      <a:pt x="21887" y="5629"/>
                      <a:pt x="21678" y="5692"/>
                      <a:pt x="21469" y="5818"/>
                    </a:cubicBezTo>
                    <a:cubicBezTo>
                      <a:pt x="21301" y="5901"/>
                      <a:pt x="21155" y="6027"/>
                      <a:pt x="21008" y="6152"/>
                    </a:cubicBezTo>
                    <a:cubicBezTo>
                      <a:pt x="20862" y="6278"/>
                      <a:pt x="20694" y="6403"/>
                      <a:pt x="20527" y="6508"/>
                    </a:cubicBezTo>
                    <a:cubicBezTo>
                      <a:pt x="20234" y="6738"/>
                      <a:pt x="19899" y="6926"/>
                      <a:pt x="19544" y="7010"/>
                    </a:cubicBezTo>
                    <a:cubicBezTo>
                      <a:pt x="19564" y="6362"/>
                      <a:pt x="19523" y="5713"/>
                      <a:pt x="19439" y="5085"/>
                    </a:cubicBezTo>
                    <a:cubicBezTo>
                      <a:pt x="19397" y="4771"/>
                      <a:pt x="19334" y="4458"/>
                      <a:pt x="19251" y="4165"/>
                    </a:cubicBezTo>
                    <a:cubicBezTo>
                      <a:pt x="19167" y="3851"/>
                      <a:pt x="19083" y="3558"/>
                      <a:pt x="18979" y="3265"/>
                    </a:cubicBezTo>
                    <a:cubicBezTo>
                      <a:pt x="18769" y="2721"/>
                      <a:pt x="18476" y="2219"/>
                      <a:pt x="18100" y="1758"/>
                    </a:cubicBezTo>
                    <a:cubicBezTo>
                      <a:pt x="17765" y="1340"/>
                      <a:pt x="17368" y="1005"/>
                      <a:pt x="16928" y="733"/>
                    </a:cubicBezTo>
                    <a:cubicBezTo>
                      <a:pt x="16502" y="467"/>
                      <a:pt x="16032" y="321"/>
                      <a:pt x="15554" y="321"/>
                    </a:cubicBezTo>
                    <a:cubicBezTo>
                      <a:pt x="15468" y="321"/>
                      <a:pt x="15382" y="326"/>
                      <a:pt x="15296" y="336"/>
                    </a:cubicBezTo>
                    <a:cubicBezTo>
                      <a:pt x="14752" y="419"/>
                      <a:pt x="14229" y="649"/>
                      <a:pt x="13811" y="1005"/>
                    </a:cubicBezTo>
                    <a:cubicBezTo>
                      <a:pt x="13204" y="1465"/>
                      <a:pt x="12702" y="2051"/>
                      <a:pt x="12346" y="2742"/>
                    </a:cubicBezTo>
                    <a:cubicBezTo>
                      <a:pt x="11990" y="1800"/>
                      <a:pt x="11342" y="1005"/>
                      <a:pt x="10484" y="461"/>
                    </a:cubicBezTo>
                    <a:cubicBezTo>
                      <a:pt x="10023" y="189"/>
                      <a:pt x="9479" y="22"/>
                      <a:pt x="8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0"/>
              <p:cNvSpPr/>
              <p:nvPr/>
            </p:nvSpPr>
            <p:spPr>
              <a:xfrm>
                <a:off x="2015101" y="3934281"/>
                <a:ext cx="60044" cy="42728"/>
              </a:xfrm>
              <a:custGeom>
                <a:avLst/>
                <a:gdLst/>
                <a:ahLst/>
                <a:cxnLst/>
                <a:rect l="l" t="t" r="r" b="b"/>
                <a:pathLst>
                  <a:path w="3849" h="2739" extrusionOk="0">
                    <a:moveTo>
                      <a:pt x="1906" y="0"/>
                    </a:moveTo>
                    <a:cubicBezTo>
                      <a:pt x="625" y="0"/>
                      <a:pt x="0" y="1791"/>
                      <a:pt x="1233" y="2550"/>
                    </a:cubicBezTo>
                    <a:cubicBezTo>
                      <a:pt x="1463" y="2676"/>
                      <a:pt x="1694" y="2739"/>
                      <a:pt x="1945" y="2739"/>
                    </a:cubicBezTo>
                    <a:cubicBezTo>
                      <a:pt x="3535" y="2739"/>
                      <a:pt x="3849" y="479"/>
                      <a:pt x="2321" y="60"/>
                    </a:cubicBezTo>
                    <a:cubicBezTo>
                      <a:pt x="2177" y="19"/>
                      <a:pt x="2038" y="0"/>
                      <a:pt x="1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0"/>
              <p:cNvSpPr/>
              <p:nvPr/>
            </p:nvSpPr>
            <p:spPr>
              <a:xfrm>
                <a:off x="2111701" y="3824562"/>
                <a:ext cx="64319" cy="64319"/>
              </a:xfrm>
              <a:custGeom>
                <a:avLst/>
                <a:gdLst/>
                <a:ahLst/>
                <a:cxnLst/>
                <a:rect l="l" t="t" r="r" b="b"/>
                <a:pathLst>
                  <a:path w="4123" h="4123" extrusionOk="0">
                    <a:moveTo>
                      <a:pt x="2051" y="0"/>
                    </a:moveTo>
                    <a:cubicBezTo>
                      <a:pt x="921" y="0"/>
                      <a:pt x="0" y="921"/>
                      <a:pt x="0" y="2051"/>
                    </a:cubicBezTo>
                    <a:cubicBezTo>
                      <a:pt x="0" y="3181"/>
                      <a:pt x="900" y="4101"/>
                      <a:pt x="2030" y="4122"/>
                    </a:cubicBezTo>
                    <a:lnTo>
                      <a:pt x="2092" y="4122"/>
                    </a:lnTo>
                    <a:cubicBezTo>
                      <a:pt x="3222" y="4101"/>
                      <a:pt x="4122" y="3181"/>
                      <a:pt x="4122" y="2051"/>
                    </a:cubicBezTo>
                    <a:cubicBezTo>
                      <a:pt x="4122" y="921"/>
                      <a:pt x="3201" y="0"/>
                      <a:pt x="2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30"/>
            <p:cNvSpPr/>
            <p:nvPr/>
          </p:nvSpPr>
          <p:spPr>
            <a:xfrm>
              <a:off x="6323867" y="4180065"/>
              <a:ext cx="352217" cy="254717"/>
            </a:xfrm>
            <a:custGeom>
              <a:avLst/>
              <a:gdLst/>
              <a:ahLst/>
              <a:cxnLst/>
              <a:rect l="l" t="t" r="r" b="b"/>
              <a:pathLst>
                <a:path w="22578" h="16328" extrusionOk="0">
                  <a:moveTo>
                    <a:pt x="14455" y="1"/>
                  </a:moveTo>
                  <a:cubicBezTo>
                    <a:pt x="14175" y="1"/>
                    <a:pt x="13908" y="100"/>
                    <a:pt x="13601" y="258"/>
                  </a:cubicBezTo>
                  <a:cubicBezTo>
                    <a:pt x="12429" y="886"/>
                    <a:pt x="9584" y="2476"/>
                    <a:pt x="8244" y="3292"/>
                  </a:cubicBezTo>
                  <a:cubicBezTo>
                    <a:pt x="7742" y="3564"/>
                    <a:pt x="7408" y="3940"/>
                    <a:pt x="7408" y="4505"/>
                  </a:cubicBezTo>
                  <a:cubicBezTo>
                    <a:pt x="7454" y="5254"/>
                    <a:pt x="8083" y="5759"/>
                    <a:pt x="8755" y="5759"/>
                  </a:cubicBezTo>
                  <a:cubicBezTo>
                    <a:pt x="8985" y="5759"/>
                    <a:pt x="9219" y="5700"/>
                    <a:pt x="9437" y="5572"/>
                  </a:cubicBezTo>
                  <a:cubicBezTo>
                    <a:pt x="10044" y="5280"/>
                    <a:pt x="11446" y="4547"/>
                    <a:pt x="12387" y="4045"/>
                  </a:cubicBezTo>
                  <a:cubicBezTo>
                    <a:pt x="12704" y="3881"/>
                    <a:pt x="12984" y="3823"/>
                    <a:pt x="13220" y="3823"/>
                  </a:cubicBezTo>
                  <a:cubicBezTo>
                    <a:pt x="13766" y="3823"/>
                    <a:pt x="14082" y="4129"/>
                    <a:pt x="14082" y="4129"/>
                  </a:cubicBezTo>
                  <a:cubicBezTo>
                    <a:pt x="14082" y="4129"/>
                    <a:pt x="17848" y="7853"/>
                    <a:pt x="18895" y="8878"/>
                  </a:cubicBezTo>
                  <a:cubicBezTo>
                    <a:pt x="19229" y="9203"/>
                    <a:pt x="19632" y="9286"/>
                    <a:pt x="19990" y="9286"/>
                  </a:cubicBezTo>
                  <a:cubicBezTo>
                    <a:pt x="20349" y="9286"/>
                    <a:pt x="20663" y="9203"/>
                    <a:pt x="20820" y="9192"/>
                  </a:cubicBezTo>
                  <a:cubicBezTo>
                    <a:pt x="21112" y="9150"/>
                    <a:pt x="22577" y="8857"/>
                    <a:pt x="22577" y="8857"/>
                  </a:cubicBezTo>
                  <a:lnTo>
                    <a:pt x="22577" y="2015"/>
                  </a:lnTo>
                  <a:cubicBezTo>
                    <a:pt x="22577" y="2015"/>
                    <a:pt x="20422" y="2497"/>
                    <a:pt x="19041" y="2790"/>
                  </a:cubicBezTo>
                  <a:cubicBezTo>
                    <a:pt x="18949" y="2814"/>
                    <a:pt x="18856" y="2826"/>
                    <a:pt x="18763" y="2826"/>
                  </a:cubicBezTo>
                  <a:cubicBezTo>
                    <a:pt x="18537" y="2826"/>
                    <a:pt x="18313" y="2756"/>
                    <a:pt x="18120" y="2622"/>
                  </a:cubicBezTo>
                  <a:cubicBezTo>
                    <a:pt x="18120" y="2622"/>
                    <a:pt x="17053" y="1702"/>
                    <a:pt x="15840" y="676"/>
                  </a:cubicBezTo>
                  <a:cubicBezTo>
                    <a:pt x="15257" y="191"/>
                    <a:pt x="14843" y="1"/>
                    <a:pt x="14455" y="1"/>
                  </a:cubicBezTo>
                  <a:close/>
                  <a:moveTo>
                    <a:pt x="8496" y="111"/>
                  </a:moveTo>
                  <a:cubicBezTo>
                    <a:pt x="7115" y="111"/>
                    <a:pt x="4227" y="1995"/>
                    <a:pt x="4227" y="1995"/>
                  </a:cubicBezTo>
                  <a:cubicBezTo>
                    <a:pt x="3904" y="2173"/>
                    <a:pt x="3544" y="2262"/>
                    <a:pt x="3184" y="2262"/>
                  </a:cubicBezTo>
                  <a:cubicBezTo>
                    <a:pt x="2869" y="2262"/>
                    <a:pt x="2553" y="2194"/>
                    <a:pt x="2260" y="2057"/>
                  </a:cubicBezTo>
                  <a:lnTo>
                    <a:pt x="1" y="1262"/>
                  </a:lnTo>
                  <a:lnTo>
                    <a:pt x="1" y="9088"/>
                  </a:lnTo>
                  <a:cubicBezTo>
                    <a:pt x="1" y="9088"/>
                    <a:pt x="649" y="9276"/>
                    <a:pt x="1214" y="9506"/>
                  </a:cubicBezTo>
                  <a:cubicBezTo>
                    <a:pt x="1340" y="9130"/>
                    <a:pt x="1570" y="8795"/>
                    <a:pt x="1842" y="8523"/>
                  </a:cubicBezTo>
                  <a:cubicBezTo>
                    <a:pt x="2329" y="8057"/>
                    <a:pt x="2976" y="7827"/>
                    <a:pt x="3611" y="7827"/>
                  </a:cubicBezTo>
                  <a:cubicBezTo>
                    <a:pt x="4231" y="7827"/>
                    <a:pt x="4839" y="8047"/>
                    <a:pt x="5273" y="8481"/>
                  </a:cubicBezTo>
                  <a:cubicBezTo>
                    <a:pt x="5524" y="8753"/>
                    <a:pt x="5713" y="9088"/>
                    <a:pt x="5817" y="9443"/>
                  </a:cubicBezTo>
                  <a:cubicBezTo>
                    <a:pt x="6152" y="9548"/>
                    <a:pt x="6466" y="9757"/>
                    <a:pt x="6738" y="10008"/>
                  </a:cubicBezTo>
                  <a:cubicBezTo>
                    <a:pt x="6989" y="10280"/>
                    <a:pt x="7177" y="10615"/>
                    <a:pt x="7261" y="10971"/>
                  </a:cubicBezTo>
                  <a:cubicBezTo>
                    <a:pt x="7617" y="11075"/>
                    <a:pt x="7931" y="11264"/>
                    <a:pt x="8182" y="11536"/>
                  </a:cubicBezTo>
                  <a:cubicBezTo>
                    <a:pt x="8475" y="11829"/>
                    <a:pt x="8663" y="12184"/>
                    <a:pt x="8768" y="12582"/>
                  </a:cubicBezTo>
                  <a:cubicBezTo>
                    <a:pt x="9123" y="12687"/>
                    <a:pt x="9458" y="12875"/>
                    <a:pt x="9730" y="13147"/>
                  </a:cubicBezTo>
                  <a:cubicBezTo>
                    <a:pt x="10232" y="13670"/>
                    <a:pt x="10441" y="14402"/>
                    <a:pt x="10316" y="15135"/>
                  </a:cubicBezTo>
                  <a:cubicBezTo>
                    <a:pt x="10316" y="15135"/>
                    <a:pt x="10651" y="15490"/>
                    <a:pt x="10839" y="15700"/>
                  </a:cubicBezTo>
                  <a:cubicBezTo>
                    <a:pt x="11051" y="15893"/>
                    <a:pt x="11283" y="15974"/>
                    <a:pt x="11506" y="15974"/>
                  </a:cubicBezTo>
                  <a:cubicBezTo>
                    <a:pt x="12271" y="15974"/>
                    <a:pt x="12922" y="15006"/>
                    <a:pt x="12241" y="14277"/>
                  </a:cubicBezTo>
                  <a:cubicBezTo>
                    <a:pt x="12241" y="14277"/>
                    <a:pt x="10860" y="12833"/>
                    <a:pt x="10965" y="12707"/>
                  </a:cubicBezTo>
                  <a:cubicBezTo>
                    <a:pt x="10968" y="12705"/>
                    <a:pt x="10973" y="12703"/>
                    <a:pt x="10979" y="12703"/>
                  </a:cubicBezTo>
                  <a:cubicBezTo>
                    <a:pt x="11185" y="12703"/>
                    <a:pt x="12828" y="14445"/>
                    <a:pt x="12869" y="14465"/>
                  </a:cubicBezTo>
                  <a:cubicBezTo>
                    <a:pt x="13084" y="14666"/>
                    <a:pt x="13321" y="14751"/>
                    <a:pt x="13547" y="14751"/>
                  </a:cubicBezTo>
                  <a:cubicBezTo>
                    <a:pt x="14307" y="14751"/>
                    <a:pt x="14948" y="13789"/>
                    <a:pt x="14270" y="13063"/>
                  </a:cubicBezTo>
                  <a:lnTo>
                    <a:pt x="14145" y="12938"/>
                  </a:lnTo>
                  <a:cubicBezTo>
                    <a:pt x="14145" y="12938"/>
                    <a:pt x="12408" y="11389"/>
                    <a:pt x="12534" y="11264"/>
                  </a:cubicBezTo>
                  <a:cubicBezTo>
                    <a:pt x="12538" y="11259"/>
                    <a:pt x="12545" y="11256"/>
                    <a:pt x="12554" y="11256"/>
                  </a:cubicBezTo>
                  <a:cubicBezTo>
                    <a:pt x="12808" y="11256"/>
                    <a:pt x="14835" y="13147"/>
                    <a:pt x="14835" y="13147"/>
                  </a:cubicBezTo>
                  <a:cubicBezTo>
                    <a:pt x="15041" y="13334"/>
                    <a:pt x="15268" y="13413"/>
                    <a:pt x="15486" y="13413"/>
                  </a:cubicBezTo>
                  <a:cubicBezTo>
                    <a:pt x="16221" y="13413"/>
                    <a:pt x="16855" y="12513"/>
                    <a:pt x="16258" y="11787"/>
                  </a:cubicBezTo>
                  <a:cubicBezTo>
                    <a:pt x="16258" y="11766"/>
                    <a:pt x="14605" y="10050"/>
                    <a:pt x="14731" y="9925"/>
                  </a:cubicBezTo>
                  <a:cubicBezTo>
                    <a:pt x="14735" y="9920"/>
                    <a:pt x="14742" y="9918"/>
                    <a:pt x="14750" y="9918"/>
                  </a:cubicBezTo>
                  <a:cubicBezTo>
                    <a:pt x="14972" y="9918"/>
                    <a:pt x="16488" y="11473"/>
                    <a:pt x="16488" y="11473"/>
                  </a:cubicBezTo>
                  <a:cubicBezTo>
                    <a:pt x="16708" y="11693"/>
                    <a:pt x="16953" y="11785"/>
                    <a:pt x="17188" y="11785"/>
                  </a:cubicBezTo>
                  <a:cubicBezTo>
                    <a:pt x="17957" y="11785"/>
                    <a:pt x="18612" y="10793"/>
                    <a:pt x="17890" y="10071"/>
                  </a:cubicBezTo>
                  <a:lnTo>
                    <a:pt x="17890" y="10050"/>
                  </a:lnTo>
                  <a:lnTo>
                    <a:pt x="13559" y="5719"/>
                  </a:lnTo>
                  <a:cubicBezTo>
                    <a:pt x="13289" y="5476"/>
                    <a:pt x="12950" y="5347"/>
                    <a:pt x="12603" y="5347"/>
                  </a:cubicBezTo>
                  <a:cubicBezTo>
                    <a:pt x="12412" y="5347"/>
                    <a:pt x="12218" y="5386"/>
                    <a:pt x="12032" y="5468"/>
                  </a:cubicBezTo>
                  <a:cubicBezTo>
                    <a:pt x="11425" y="5719"/>
                    <a:pt x="10651" y="6096"/>
                    <a:pt x="10065" y="6368"/>
                  </a:cubicBezTo>
                  <a:cubicBezTo>
                    <a:pt x="9667" y="6598"/>
                    <a:pt x="9207" y="6744"/>
                    <a:pt x="8747" y="6807"/>
                  </a:cubicBezTo>
                  <a:cubicBezTo>
                    <a:pt x="6466" y="6807"/>
                    <a:pt x="5608" y="3836"/>
                    <a:pt x="7554" y="2643"/>
                  </a:cubicBezTo>
                  <a:cubicBezTo>
                    <a:pt x="8454" y="2015"/>
                    <a:pt x="10525" y="907"/>
                    <a:pt x="10525" y="907"/>
                  </a:cubicBezTo>
                  <a:cubicBezTo>
                    <a:pt x="10525" y="907"/>
                    <a:pt x="9897" y="111"/>
                    <a:pt x="8496" y="111"/>
                  </a:cubicBezTo>
                  <a:close/>
                  <a:moveTo>
                    <a:pt x="3580" y="8852"/>
                  </a:moveTo>
                  <a:cubicBezTo>
                    <a:pt x="3224" y="8852"/>
                    <a:pt x="2867" y="8993"/>
                    <a:pt x="2595" y="9276"/>
                  </a:cubicBezTo>
                  <a:cubicBezTo>
                    <a:pt x="2030" y="9799"/>
                    <a:pt x="1674" y="10762"/>
                    <a:pt x="2177" y="11347"/>
                  </a:cubicBezTo>
                  <a:cubicBezTo>
                    <a:pt x="2389" y="11586"/>
                    <a:pt x="2612" y="11660"/>
                    <a:pt x="2832" y="11660"/>
                  </a:cubicBezTo>
                  <a:cubicBezTo>
                    <a:pt x="3134" y="11660"/>
                    <a:pt x="3429" y="11521"/>
                    <a:pt x="3683" y="11473"/>
                  </a:cubicBezTo>
                  <a:lnTo>
                    <a:pt x="3683" y="11473"/>
                  </a:lnTo>
                  <a:cubicBezTo>
                    <a:pt x="3558" y="11891"/>
                    <a:pt x="3202" y="12289"/>
                    <a:pt x="3641" y="12854"/>
                  </a:cubicBezTo>
                  <a:cubicBezTo>
                    <a:pt x="3830" y="13097"/>
                    <a:pt x="4054" y="13173"/>
                    <a:pt x="4283" y="13173"/>
                  </a:cubicBezTo>
                  <a:cubicBezTo>
                    <a:pt x="4586" y="13173"/>
                    <a:pt x="4897" y="13039"/>
                    <a:pt x="5148" y="12979"/>
                  </a:cubicBezTo>
                  <a:lnTo>
                    <a:pt x="5148" y="12979"/>
                  </a:lnTo>
                  <a:cubicBezTo>
                    <a:pt x="5022" y="13419"/>
                    <a:pt x="4687" y="13858"/>
                    <a:pt x="5106" y="14381"/>
                  </a:cubicBezTo>
                  <a:cubicBezTo>
                    <a:pt x="5300" y="14613"/>
                    <a:pt x="5548" y="14688"/>
                    <a:pt x="5803" y="14688"/>
                  </a:cubicBezTo>
                  <a:cubicBezTo>
                    <a:pt x="6125" y="14688"/>
                    <a:pt x="6460" y="14568"/>
                    <a:pt x="6717" y="14486"/>
                  </a:cubicBezTo>
                  <a:lnTo>
                    <a:pt x="6717" y="14486"/>
                  </a:lnTo>
                  <a:cubicBezTo>
                    <a:pt x="6529" y="14946"/>
                    <a:pt x="6152" y="15448"/>
                    <a:pt x="6654" y="16013"/>
                  </a:cubicBezTo>
                  <a:cubicBezTo>
                    <a:pt x="6842" y="16234"/>
                    <a:pt x="7133" y="16327"/>
                    <a:pt x="7451" y="16327"/>
                  </a:cubicBezTo>
                  <a:cubicBezTo>
                    <a:pt x="7946" y="16327"/>
                    <a:pt x="8507" y="16102"/>
                    <a:pt x="8851" y="15783"/>
                  </a:cubicBezTo>
                  <a:cubicBezTo>
                    <a:pt x="9395" y="15281"/>
                    <a:pt x="9458" y="14444"/>
                    <a:pt x="8977" y="13879"/>
                  </a:cubicBezTo>
                  <a:cubicBezTo>
                    <a:pt x="8733" y="13650"/>
                    <a:pt x="8421" y="13529"/>
                    <a:pt x="8101" y="13529"/>
                  </a:cubicBezTo>
                  <a:cubicBezTo>
                    <a:pt x="7953" y="13529"/>
                    <a:pt x="7804" y="13554"/>
                    <a:pt x="7659" y="13607"/>
                  </a:cubicBezTo>
                  <a:cubicBezTo>
                    <a:pt x="8043" y="12784"/>
                    <a:pt x="7419" y="11896"/>
                    <a:pt x="6599" y="11896"/>
                  </a:cubicBezTo>
                  <a:cubicBezTo>
                    <a:pt x="6481" y="11896"/>
                    <a:pt x="6359" y="11915"/>
                    <a:pt x="6236" y="11954"/>
                  </a:cubicBezTo>
                  <a:cubicBezTo>
                    <a:pt x="6361" y="11536"/>
                    <a:pt x="6257" y="11054"/>
                    <a:pt x="5964" y="10741"/>
                  </a:cubicBezTo>
                  <a:cubicBezTo>
                    <a:pt x="5728" y="10505"/>
                    <a:pt x="5411" y="10388"/>
                    <a:pt x="5090" y="10388"/>
                  </a:cubicBezTo>
                  <a:cubicBezTo>
                    <a:pt x="4983" y="10388"/>
                    <a:pt x="4876" y="10401"/>
                    <a:pt x="4771" y="10427"/>
                  </a:cubicBezTo>
                  <a:cubicBezTo>
                    <a:pt x="4897" y="10008"/>
                    <a:pt x="4792" y="9548"/>
                    <a:pt x="4499" y="9213"/>
                  </a:cubicBezTo>
                  <a:cubicBezTo>
                    <a:pt x="4238" y="8972"/>
                    <a:pt x="3909" y="8852"/>
                    <a:pt x="3580" y="88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30"/>
            <p:cNvGrpSpPr/>
            <p:nvPr/>
          </p:nvGrpSpPr>
          <p:grpSpPr>
            <a:xfrm>
              <a:off x="4892661" y="3349087"/>
              <a:ext cx="384524" cy="250089"/>
              <a:chOff x="4968861" y="3349087"/>
              <a:chExt cx="384524" cy="250089"/>
            </a:xfrm>
          </p:grpSpPr>
          <p:sp>
            <p:nvSpPr>
              <p:cNvPr id="2441" name="Google Shape;2441;p30"/>
              <p:cNvSpPr/>
              <p:nvPr/>
            </p:nvSpPr>
            <p:spPr>
              <a:xfrm>
                <a:off x="5178518" y="3501847"/>
                <a:ext cx="113833" cy="97328"/>
              </a:xfrm>
              <a:custGeom>
                <a:avLst/>
                <a:gdLst/>
                <a:ahLst/>
                <a:cxnLst/>
                <a:rect l="l" t="t" r="r" b="b"/>
                <a:pathLst>
                  <a:path w="7297" h="6239" extrusionOk="0">
                    <a:moveTo>
                      <a:pt x="4170" y="1754"/>
                    </a:moveTo>
                    <a:cubicBezTo>
                      <a:pt x="4869" y="1754"/>
                      <a:pt x="5539" y="2297"/>
                      <a:pt x="5539" y="3118"/>
                    </a:cubicBezTo>
                    <a:cubicBezTo>
                      <a:pt x="5539" y="3851"/>
                      <a:pt x="4932" y="4457"/>
                      <a:pt x="4179" y="4457"/>
                    </a:cubicBezTo>
                    <a:cubicBezTo>
                      <a:pt x="2966" y="4457"/>
                      <a:pt x="2359" y="3014"/>
                      <a:pt x="3217" y="2156"/>
                    </a:cubicBezTo>
                    <a:cubicBezTo>
                      <a:pt x="3494" y="1878"/>
                      <a:pt x="3835" y="1754"/>
                      <a:pt x="4170" y="1754"/>
                    </a:cubicBezTo>
                    <a:close/>
                    <a:moveTo>
                      <a:pt x="4153" y="1"/>
                    </a:moveTo>
                    <a:cubicBezTo>
                      <a:pt x="1388" y="1"/>
                      <a:pt x="1" y="3354"/>
                      <a:pt x="1961" y="5315"/>
                    </a:cubicBezTo>
                    <a:cubicBezTo>
                      <a:pt x="2599" y="5953"/>
                      <a:pt x="3385" y="6239"/>
                      <a:pt x="4155" y="6239"/>
                    </a:cubicBezTo>
                    <a:cubicBezTo>
                      <a:pt x="5759" y="6239"/>
                      <a:pt x="7297" y="4999"/>
                      <a:pt x="7297" y="3118"/>
                    </a:cubicBezTo>
                    <a:cubicBezTo>
                      <a:pt x="7297" y="1382"/>
                      <a:pt x="5895" y="1"/>
                      <a:pt x="4179" y="1"/>
                    </a:cubicBezTo>
                    <a:cubicBezTo>
                      <a:pt x="4171" y="1"/>
                      <a:pt x="4162" y="1"/>
                      <a:pt x="4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0"/>
              <p:cNvSpPr/>
              <p:nvPr/>
            </p:nvSpPr>
            <p:spPr>
              <a:xfrm>
                <a:off x="5011716" y="3501847"/>
                <a:ext cx="113833" cy="97328"/>
              </a:xfrm>
              <a:custGeom>
                <a:avLst/>
                <a:gdLst/>
                <a:ahLst/>
                <a:cxnLst/>
                <a:rect l="l" t="t" r="r" b="b"/>
                <a:pathLst>
                  <a:path w="7297" h="6239" extrusionOk="0">
                    <a:moveTo>
                      <a:pt x="4170" y="1754"/>
                    </a:moveTo>
                    <a:cubicBezTo>
                      <a:pt x="4869" y="1754"/>
                      <a:pt x="5539" y="2297"/>
                      <a:pt x="5539" y="3118"/>
                    </a:cubicBezTo>
                    <a:cubicBezTo>
                      <a:pt x="5539" y="3851"/>
                      <a:pt x="4932" y="4457"/>
                      <a:pt x="4179" y="4457"/>
                    </a:cubicBezTo>
                    <a:cubicBezTo>
                      <a:pt x="2966" y="4457"/>
                      <a:pt x="2359" y="3014"/>
                      <a:pt x="3217" y="2156"/>
                    </a:cubicBezTo>
                    <a:cubicBezTo>
                      <a:pt x="3494" y="1878"/>
                      <a:pt x="3835" y="1754"/>
                      <a:pt x="4170" y="1754"/>
                    </a:cubicBezTo>
                    <a:close/>
                    <a:moveTo>
                      <a:pt x="4153" y="1"/>
                    </a:moveTo>
                    <a:cubicBezTo>
                      <a:pt x="1388" y="1"/>
                      <a:pt x="1" y="3354"/>
                      <a:pt x="1961" y="5315"/>
                    </a:cubicBezTo>
                    <a:cubicBezTo>
                      <a:pt x="2599" y="5953"/>
                      <a:pt x="3385" y="6239"/>
                      <a:pt x="4155" y="6239"/>
                    </a:cubicBezTo>
                    <a:cubicBezTo>
                      <a:pt x="5759" y="6239"/>
                      <a:pt x="7297" y="4999"/>
                      <a:pt x="7297" y="3118"/>
                    </a:cubicBezTo>
                    <a:cubicBezTo>
                      <a:pt x="7297" y="1382"/>
                      <a:pt x="5895" y="1"/>
                      <a:pt x="4179" y="1"/>
                    </a:cubicBezTo>
                    <a:cubicBezTo>
                      <a:pt x="4171" y="1"/>
                      <a:pt x="4162" y="1"/>
                      <a:pt x="4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0"/>
              <p:cNvSpPr/>
              <p:nvPr/>
            </p:nvSpPr>
            <p:spPr>
              <a:xfrm>
                <a:off x="4968861" y="3349087"/>
                <a:ext cx="384524" cy="204017"/>
              </a:xfrm>
              <a:custGeom>
                <a:avLst/>
                <a:gdLst/>
                <a:ahLst/>
                <a:cxnLst/>
                <a:rect l="l" t="t" r="r" b="b"/>
                <a:pathLst>
                  <a:path w="24649" h="13078" extrusionOk="0">
                    <a:moveTo>
                      <a:pt x="15066" y="1130"/>
                    </a:moveTo>
                    <a:cubicBezTo>
                      <a:pt x="15944" y="1172"/>
                      <a:pt x="16760" y="1653"/>
                      <a:pt x="17200" y="2428"/>
                    </a:cubicBezTo>
                    <a:lnTo>
                      <a:pt x="18434" y="4917"/>
                    </a:lnTo>
                    <a:cubicBezTo>
                      <a:pt x="18497" y="5064"/>
                      <a:pt x="18602" y="5210"/>
                      <a:pt x="18727" y="5336"/>
                    </a:cubicBezTo>
                    <a:lnTo>
                      <a:pt x="12973" y="5336"/>
                    </a:lnTo>
                    <a:lnTo>
                      <a:pt x="12973" y="1130"/>
                    </a:lnTo>
                    <a:close/>
                    <a:moveTo>
                      <a:pt x="10525" y="0"/>
                    </a:moveTo>
                    <a:cubicBezTo>
                      <a:pt x="10044" y="0"/>
                      <a:pt x="9667" y="377"/>
                      <a:pt x="9667" y="858"/>
                    </a:cubicBezTo>
                    <a:lnTo>
                      <a:pt x="9667" y="4938"/>
                    </a:lnTo>
                    <a:cubicBezTo>
                      <a:pt x="9479" y="5294"/>
                      <a:pt x="9123" y="5524"/>
                      <a:pt x="8726" y="5524"/>
                    </a:cubicBezTo>
                    <a:lnTo>
                      <a:pt x="817" y="5524"/>
                    </a:lnTo>
                    <a:cubicBezTo>
                      <a:pt x="356" y="5524"/>
                      <a:pt x="1" y="5922"/>
                      <a:pt x="21" y="6382"/>
                    </a:cubicBezTo>
                    <a:lnTo>
                      <a:pt x="21" y="12241"/>
                    </a:lnTo>
                    <a:cubicBezTo>
                      <a:pt x="21" y="12659"/>
                      <a:pt x="335" y="13036"/>
                      <a:pt x="775" y="13078"/>
                    </a:cubicBezTo>
                    <a:lnTo>
                      <a:pt x="3181" y="13078"/>
                    </a:lnTo>
                    <a:lnTo>
                      <a:pt x="3181" y="12910"/>
                    </a:lnTo>
                    <a:cubicBezTo>
                      <a:pt x="3181" y="10839"/>
                      <a:pt x="4855" y="9186"/>
                      <a:pt x="6926" y="9186"/>
                    </a:cubicBezTo>
                    <a:cubicBezTo>
                      <a:pt x="8977" y="9186"/>
                      <a:pt x="10651" y="10839"/>
                      <a:pt x="10651" y="12910"/>
                    </a:cubicBezTo>
                    <a:lnTo>
                      <a:pt x="10651" y="13078"/>
                    </a:lnTo>
                    <a:lnTo>
                      <a:pt x="13559" y="13078"/>
                    </a:lnTo>
                    <a:cubicBezTo>
                      <a:pt x="13643" y="13078"/>
                      <a:pt x="13726" y="13078"/>
                      <a:pt x="13831" y="13057"/>
                    </a:cubicBezTo>
                    <a:lnTo>
                      <a:pt x="13831" y="12910"/>
                    </a:lnTo>
                    <a:cubicBezTo>
                      <a:pt x="13831" y="10839"/>
                      <a:pt x="15505" y="9165"/>
                      <a:pt x="17555" y="9165"/>
                    </a:cubicBezTo>
                    <a:cubicBezTo>
                      <a:pt x="19627" y="9165"/>
                      <a:pt x="21322" y="10839"/>
                      <a:pt x="21343" y="12910"/>
                    </a:cubicBezTo>
                    <a:lnTo>
                      <a:pt x="21343" y="13078"/>
                    </a:lnTo>
                    <a:lnTo>
                      <a:pt x="23016" y="13078"/>
                    </a:lnTo>
                    <a:cubicBezTo>
                      <a:pt x="23916" y="13078"/>
                      <a:pt x="24649" y="12345"/>
                      <a:pt x="24649" y="11446"/>
                    </a:cubicBezTo>
                    <a:lnTo>
                      <a:pt x="24649" y="8328"/>
                    </a:lnTo>
                    <a:cubicBezTo>
                      <a:pt x="24649" y="5713"/>
                      <a:pt x="22368" y="5713"/>
                      <a:pt x="21489" y="5482"/>
                    </a:cubicBezTo>
                    <a:cubicBezTo>
                      <a:pt x="20443" y="5210"/>
                      <a:pt x="19836" y="5043"/>
                      <a:pt x="19418" y="4248"/>
                    </a:cubicBezTo>
                    <a:lnTo>
                      <a:pt x="18037" y="1444"/>
                    </a:lnTo>
                    <a:cubicBezTo>
                      <a:pt x="17535" y="586"/>
                      <a:pt x="16635" y="42"/>
                      <a:pt x="156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30"/>
            <p:cNvGrpSpPr/>
            <p:nvPr/>
          </p:nvGrpSpPr>
          <p:grpSpPr>
            <a:xfrm>
              <a:off x="4888571" y="2178412"/>
              <a:ext cx="392688" cy="426963"/>
              <a:chOff x="4964771" y="2178412"/>
              <a:chExt cx="392688" cy="426963"/>
            </a:xfrm>
          </p:grpSpPr>
          <p:sp>
            <p:nvSpPr>
              <p:cNvPr id="2445" name="Google Shape;2445;p30"/>
              <p:cNvSpPr/>
              <p:nvPr/>
            </p:nvSpPr>
            <p:spPr>
              <a:xfrm>
                <a:off x="5018968" y="2178412"/>
                <a:ext cx="210881" cy="167528"/>
              </a:xfrm>
              <a:custGeom>
                <a:avLst/>
                <a:gdLst/>
                <a:ahLst/>
                <a:cxnLst/>
                <a:rect l="l" t="t" r="r" b="b"/>
                <a:pathLst>
                  <a:path w="13518" h="10739" extrusionOk="0">
                    <a:moveTo>
                      <a:pt x="6745" y="1"/>
                    </a:moveTo>
                    <a:cubicBezTo>
                      <a:pt x="4556" y="1"/>
                      <a:pt x="2364" y="838"/>
                      <a:pt x="691" y="2512"/>
                    </a:cubicBezTo>
                    <a:cubicBezTo>
                      <a:pt x="1" y="3201"/>
                      <a:pt x="639" y="4149"/>
                      <a:pt x="1379" y="4149"/>
                    </a:cubicBezTo>
                    <a:cubicBezTo>
                      <a:pt x="1605" y="4149"/>
                      <a:pt x="1840" y="4061"/>
                      <a:pt x="2051" y="3851"/>
                    </a:cubicBezTo>
                    <a:cubicBezTo>
                      <a:pt x="3348" y="2553"/>
                      <a:pt x="5048" y="1905"/>
                      <a:pt x="6748" y="1905"/>
                    </a:cubicBezTo>
                    <a:cubicBezTo>
                      <a:pt x="8448" y="1905"/>
                      <a:pt x="10148" y="2553"/>
                      <a:pt x="11445" y="3851"/>
                    </a:cubicBezTo>
                    <a:cubicBezTo>
                      <a:pt x="11659" y="4080"/>
                      <a:pt x="11902" y="4175"/>
                      <a:pt x="12134" y="4175"/>
                    </a:cubicBezTo>
                    <a:cubicBezTo>
                      <a:pt x="12878" y="4175"/>
                      <a:pt x="13518" y="3197"/>
                      <a:pt x="12784" y="2512"/>
                    </a:cubicBezTo>
                    <a:cubicBezTo>
                      <a:pt x="11121" y="838"/>
                      <a:pt x="8934" y="1"/>
                      <a:pt x="6745" y="1"/>
                    </a:cubicBezTo>
                    <a:close/>
                    <a:moveTo>
                      <a:pt x="6737" y="3505"/>
                    </a:moveTo>
                    <a:cubicBezTo>
                      <a:pt x="5451" y="3505"/>
                      <a:pt x="4164" y="3997"/>
                      <a:pt x="3180" y="4981"/>
                    </a:cubicBezTo>
                    <a:cubicBezTo>
                      <a:pt x="2433" y="5664"/>
                      <a:pt x="3087" y="6661"/>
                      <a:pt x="3838" y="6661"/>
                    </a:cubicBezTo>
                    <a:cubicBezTo>
                      <a:pt x="4076" y="6661"/>
                      <a:pt x="4324" y="6561"/>
                      <a:pt x="4540" y="6320"/>
                    </a:cubicBezTo>
                    <a:cubicBezTo>
                      <a:pt x="5147" y="5713"/>
                      <a:pt x="5942" y="5409"/>
                      <a:pt x="6740" y="5409"/>
                    </a:cubicBezTo>
                    <a:cubicBezTo>
                      <a:pt x="7538" y="5409"/>
                      <a:pt x="8338" y="5713"/>
                      <a:pt x="8955" y="6320"/>
                    </a:cubicBezTo>
                    <a:cubicBezTo>
                      <a:pt x="9133" y="6508"/>
                      <a:pt x="9374" y="6602"/>
                      <a:pt x="9617" y="6602"/>
                    </a:cubicBezTo>
                    <a:cubicBezTo>
                      <a:pt x="9860" y="6602"/>
                      <a:pt x="10106" y="6508"/>
                      <a:pt x="10294" y="6320"/>
                    </a:cubicBezTo>
                    <a:cubicBezTo>
                      <a:pt x="10671" y="5943"/>
                      <a:pt x="10671" y="5336"/>
                      <a:pt x="10294" y="4981"/>
                    </a:cubicBezTo>
                    <a:cubicBezTo>
                      <a:pt x="9311" y="3997"/>
                      <a:pt x="8024" y="3505"/>
                      <a:pt x="6737" y="3505"/>
                    </a:cubicBezTo>
                    <a:close/>
                    <a:moveTo>
                      <a:pt x="6737" y="6885"/>
                    </a:moveTo>
                    <a:cubicBezTo>
                      <a:pt x="5691" y="6885"/>
                      <a:pt x="4812" y="7742"/>
                      <a:pt x="4812" y="8810"/>
                    </a:cubicBezTo>
                    <a:cubicBezTo>
                      <a:pt x="4812" y="9970"/>
                      <a:pt x="5760" y="10738"/>
                      <a:pt x="6749" y="10738"/>
                    </a:cubicBezTo>
                    <a:cubicBezTo>
                      <a:pt x="7222" y="10738"/>
                      <a:pt x="7705" y="10562"/>
                      <a:pt x="8097" y="10170"/>
                    </a:cubicBezTo>
                    <a:cubicBezTo>
                      <a:pt x="9311" y="8956"/>
                      <a:pt x="8453" y="6885"/>
                      <a:pt x="6737" y="68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0"/>
              <p:cNvSpPr/>
              <p:nvPr/>
            </p:nvSpPr>
            <p:spPr>
              <a:xfrm>
                <a:off x="5082619" y="2360268"/>
                <a:ext cx="274841" cy="202051"/>
              </a:xfrm>
              <a:custGeom>
                <a:avLst/>
                <a:gdLst/>
                <a:ahLst/>
                <a:cxnLst/>
                <a:rect l="l" t="t" r="r" b="b"/>
                <a:pathLst>
                  <a:path w="17618" h="12952" extrusionOk="0">
                    <a:moveTo>
                      <a:pt x="6861" y="2061"/>
                    </a:moveTo>
                    <a:cubicBezTo>
                      <a:pt x="8721" y="2061"/>
                      <a:pt x="10381" y="3287"/>
                      <a:pt x="10880" y="5104"/>
                    </a:cubicBezTo>
                    <a:cubicBezTo>
                      <a:pt x="11173" y="6171"/>
                      <a:pt x="11027" y="7301"/>
                      <a:pt x="10483" y="8242"/>
                    </a:cubicBezTo>
                    <a:cubicBezTo>
                      <a:pt x="9742" y="9563"/>
                      <a:pt x="8355" y="10339"/>
                      <a:pt x="6897" y="10339"/>
                    </a:cubicBezTo>
                    <a:cubicBezTo>
                      <a:pt x="6462" y="10339"/>
                      <a:pt x="6020" y="10270"/>
                      <a:pt x="5587" y="10125"/>
                    </a:cubicBezTo>
                    <a:cubicBezTo>
                      <a:pt x="3725" y="9497"/>
                      <a:pt x="2553" y="7635"/>
                      <a:pt x="2804" y="5689"/>
                    </a:cubicBezTo>
                    <a:cubicBezTo>
                      <a:pt x="3034" y="3723"/>
                      <a:pt x="4624" y="2216"/>
                      <a:pt x="6591" y="2070"/>
                    </a:cubicBezTo>
                    <a:cubicBezTo>
                      <a:pt x="6682" y="2064"/>
                      <a:pt x="6772" y="2061"/>
                      <a:pt x="6861" y="2061"/>
                    </a:cubicBezTo>
                    <a:close/>
                    <a:moveTo>
                      <a:pt x="6886" y="0"/>
                    </a:moveTo>
                    <a:cubicBezTo>
                      <a:pt x="4716" y="0"/>
                      <a:pt x="2636" y="1145"/>
                      <a:pt x="1507" y="3137"/>
                    </a:cubicBezTo>
                    <a:cubicBezTo>
                      <a:pt x="0" y="5773"/>
                      <a:pt x="649" y="9121"/>
                      <a:pt x="3013" y="11025"/>
                    </a:cubicBezTo>
                    <a:cubicBezTo>
                      <a:pt x="4149" y="11921"/>
                      <a:pt x="5512" y="12367"/>
                      <a:pt x="6872" y="12367"/>
                    </a:cubicBezTo>
                    <a:cubicBezTo>
                      <a:pt x="8370" y="12367"/>
                      <a:pt x="9864" y="11827"/>
                      <a:pt x="11048" y="10753"/>
                    </a:cubicBezTo>
                    <a:lnTo>
                      <a:pt x="14479" y="12699"/>
                    </a:lnTo>
                    <a:cubicBezTo>
                      <a:pt x="14781" y="12870"/>
                      <a:pt x="15109" y="12952"/>
                      <a:pt x="15432" y="12952"/>
                    </a:cubicBezTo>
                    <a:cubicBezTo>
                      <a:pt x="16097" y="12952"/>
                      <a:pt x="16743" y="12607"/>
                      <a:pt x="17095" y="11987"/>
                    </a:cubicBezTo>
                    <a:cubicBezTo>
                      <a:pt x="17618" y="11046"/>
                      <a:pt x="17304" y="9874"/>
                      <a:pt x="16383" y="9351"/>
                    </a:cubicBezTo>
                    <a:lnTo>
                      <a:pt x="12931" y="7426"/>
                    </a:lnTo>
                    <a:cubicBezTo>
                      <a:pt x="13559" y="4455"/>
                      <a:pt x="11906" y="1463"/>
                      <a:pt x="9060" y="396"/>
                    </a:cubicBezTo>
                    <a:cubicBezTo>
                      <a:pt x="8347" y="128"/>
                      <a:pt x="7611" y="0"/>
                      <a:pt x="6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0"/>
              <p:cNvSpPr/>
              <p:nvPr/>
            </p:nvSpPr>
            <p:spPr>
              <a:xfrm>
                <a:off x="4964771" y="2373045"/>
                <a:ext cx="217074" cy="232331"/>
              </a:xfrm>
              <a:custGeom>
                <a:avLst/>
                <a:gdLst/>
                <a:ahLst/>
                <a:cxnLst/>
                <a:rect l="l" t="t" r="r" b="b"/>
                <a:pathLst>
                  <a:path w="13915" h="14893" extrusionOk="0">
                    <a:moveTo>
                      <a:pt x="7766" y="0"/>
                    </a:moveTo>
                    <a:cubicBezTo>
                      <a:pt x="7570" y="0"/>
                      <a:pt x="7376" y="68"/>
                      <a:pt x="7219" y="204"/>
                    </a:cubicBezTo>
                    <a:lnTo>
                      <a:pt x="315" y="6523"/>
                    </a:lnTo>
                    <a:cubicBezTo>
                      <a:pt x="22" y="6795"/>
                      <a:pt x="1" y="7277"/>
                      <a:pt x="294" y="7570"/>
                    </a:cubicBezTo>
                    <a:lnTo>
                      <a:pt x="461" y="7758"/>
                    </a:lnTo>
                    <a:cubicBezTo>
                      <a:pt x="613" y="7921"/>
                      <a:pt x="823" y="8006"/>
                      <a:pt x="1033" y="8006"/>
                    </a:cubicBezTo>
                    <a:cubicBezTo>
                      <a:pt x="1201" y="8006"/>
                      <a:pt x="1368" y="7953"/>
                      <a:pt x="1507" y="7842"/>
                    </a:cubicBezTo>
                    <a:lnTo>
                      <a:pt x="2030" y="7381"/>
                    </a:lnTo>
                    <a:lnTo>
                      <a:pt x="2030" y="14119"/>
                    </a:lnTo>
                    <a:cubicBezTo>
                      <a:pt x="2030" y="14537"/>
                      <a:pt x="2344" y="14872"/>
                      <a:pt x="2763" y="14893"/>
                    </a:cubicBezTo>
                    <a:lnTo>
                      <a:pt x="5441" y="14893"/>
                    </a:lnTo>
                    <a:cubicBezTo>
                      <a:pt x="5859" y="14893"/>
                      <a:pt x="6194" y="14558"/>
                      <a:pt x="6194" y="14140"/>
                    </a:cubicBezTo>
                    <a:lnTo>
                      <a:pt x="6194" y="9390"/>
                    </a:lnTo>
                    <a:lnTo>
                      <a:pt x="9626" y="9390"/>
                    </a:lnTo>
                    <a:lnTo>
                      <a:pt x="9626" y="14119"/>
                    </a:lnTo>
                    <a:cubicBezTo>
                      <a:pt x="9605" y="14516"/>
                      <a:pt x="9919" y="14851"/>
                      <a:pt x="10316" y="14872"/>
                    </a:cubicBezTo>
                    <a:lnTo>
                      <a:pt x="13162" y="14872"/>
                    </a:lnTo>
                    <a:cubicBezTo>
                      <a:pt x="13580" y="14872"/>
                      <a:pt x="13915" y="14537"/>
                      <a:pt x="13915" y="14119"/>
                    </a:cubicBezTo>
                    <a:lnTo>
                      <a:pt x="13915" y="9495"/>
                    </a:lnTo>
                    <a:cubicBezTo>
                      <a:pt x="13371" y="9411"/>
                      <a:pt x="12869" y="9243"/>
                      <a:pt x="12387" y="8971"/>
                    </a:cubicBezTo>
                    <a:cubicBezTo>
                      <a:pt x="10149" y="7716"/>
                      <a:pt x="9605" y="4724"/>
                      <a:pt x="11237" y="2757"/>
                    </a:cubicBezTo>
                    <a:lnTo>
                      <a:pt x="8328" y="204"/>
                    </a:lnTo>
                    <a:cubicBezTo>
                      <a:pt x="8161" y="68"/>
                      <a:pt x="7962" y="0"/>
                      <a:pt x="7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2448" name="Google Shape;2448;p30"/>
          <p:cNvGraphicFramePr/>
          <p:nvPr>
            <p:extLst>
              <p:ext uri="{D42A27DB-BD31-4B8C-83A1-F6EECF244321}">
                <p14:modId xmlns:p14="http://schemas.microsoft.com/office/powerpoint/2010/main" val="2088587540"/>
              </p:ext>
            </p:extLst>
          </p:nvPr>
        </p:nvGraphicFramePr>
        <p:xfrm>
          <a:off x="745322" y="1238588"/>
          <a:ext cx="4130900" cy="3108810"/>
        </p:xfrm>
        <a:graphic>
          <a:graphicData uri="http://schemas.openxmlformats.org/drawingml/2006/table">
            <a:tbl>
              <a:tblPr>
                <a:noFill/>
                <a:tableStyleId>{57988F6B-5021-4D6A-BB4F-30E0E8B48DEA}</a:tableStyleId>
              </a:tblPr>
              <a:tblGrid>
                <a:gridCol w="552950">
                  <a:extLst>
                    <a:ext uri="{9D8B030D-6E8A-4147-A177-3AD203B41FA5}">
                      <a16:colId xmlns:a16="http://schemas.microsoft.com/office/drawing/2014/main" val="20000"/>
                    </a:ext>
                  </a:extLst>
                </a:gridCol>
                <a:gridCol w="3577950">
                  <a:extLst>
                    <a:ext uri="{9D8B030D-6E8A-4147-A177-3AD203B41FA5}">
                      <a16:colId xmlns:a16="http://schemas.microsoft.com/office/drawing/2014/main" val="20001"/>
                    </a:ext>
                  </a:extLst>
                </a:gridCol>
              </a:tblGrid>
              <a:tr h="445975">
                <a:tc>
                  <a:txBody>
                    <a:bodyPr/>
                    <a:lstStyle/>
                    <a:p>
                      <a:pPr marL="0" lvl="0" indent="0" algn="ctr" rtl="0">
                        <a:spcBef>
                          <a:spcPts val="0"/>
                        </a:spcBef>
                        <a:spcAft>
                          <a:spcPts val="0"/>
                        </a:spcAft>
                        <a:buClr>
                          <a:schemeClr val="dk1"/>
                        </a:buClr>
                        <a:buSzPts val="1100"/>
                        <a:buFont typeface="Arial"/>
                        <a:buNone/>
                      </a:pPr>
                      <a:r>
                        <a:rPr lang="en" sz="1800" dirty="0">
                          <a:solidFill>
                            <a:schemeClr val="accent6"/>
                          </a:solidFill>
                          <a:latin typeface="Fira Sans Extra Condensed Medium"/>
                          <a:ea typeface="Fira Sans Extra Condensed Medium"/>
                          <a:cs typeface="Fira Sans Extra Condensed Medium"/>
                          <a:sym typeface="Fira Sans Extra Condensed Medium"/>
                        </a:rPr>
                        <a:t>01</a:t>
                      </a:r>
                      <a:endParaRPr lang="en" dirty="0">
                        <a:solidFill>
                          <a:schemeClr val="accent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Fira Sans"/>
                          <a:ea typeface="Fira Sans"/>
                          <a:cs typeface="Fira Sans"/>
                          <a:sym typeface="Fira Sans"/>
                        </a:rPr>
                        <a:t>Remove consumption spikes that are difficult to forecast, making the prediction more volatile</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45975">
                <a:tc>
                  <a:txBody>
                    <a:bodyPr/>
                    <a:lstStyle/>
                    <a:p>
                      <a:pPr marL="0" lvl="0" indent="0" algn="ctr" rtl="0">
                        <a:spcBef>
                          <a:spcPts val="0"/>
                        </a:spcBef>
                        <a:spcAft>
                          <a:spcPts val="0"/>
                        </a:spcAft>
                        <a:buClr>
                          <a:schemeClr val="dk1"/>
                        </a:buClr>
                        <a:buSzPts val="1100"/>
                        <a:buFont typeface="Arial"/>
                        <a:buNone/>
                      </a:pPr>
                      <a:r>
                        <a:rPr lang="en" sz="1800">
                          <a:solidFill>
                            <a:schemeClr val="accent5"/>
                          </a:solidFill>
                          <a:latin typeface="Fira Sans Extra Condensed Medium"/>
                          <a:ea typeface="Fira Sans Extra Condensed Medium"/>
                          <a:cs typeface="Fira Sans Extra Condensed Medium"/>
                          <a:sym typeface="Fira Sans Extra Condensed Medium"/>
                        </a:rPr>
                        <a:t>02</a:t>
                      </a:r>
                      <a:endParaRPr>
                        <a:solidFill>
                          <a:schemeClr val="accent5"/>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Fira Sans"/>
                          <a:ea typeface="Fira Sans"/>
                          <a:cs typeface="Fira Sans"/>
                          <a:sym typeface="Fira Sans"/>
                        </a:rPr>
                        <a:t>Use first and second differentiation of temperature data to make non-stationary data stationary and add rate of change information to the model</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45975">
                <a:tc>
                  <a:txBody>
                    <a:bodyPr/>
                    <a:lstStyle/>
                    <a:p>
                      <a:pPr marL="0" lvl="0" indent="0" algn="ctr" rtl="0">
                        <a:spcBef>
                          <a:spcPts val="0"/>
                        </a:spcBef>
                        <a:spcAft>
                          <a:spcPts val="0"/>
                        </a:spcAft>
                        <a:buClr>
                          <a:schemeClr val="dk1"/>
                        </a:buClr>
                        <a:buSzPts val="1100"/>
                        <a:buFont typeface="Arial"/>
                        <a:buNone/>
                      </a:pPr>
                      <a:r>
                        <a:rPr lang="en" sz="1800">
                          <a:solidFill>
                            <a:schemeClr val="accent4"/>
                          </a:solidFill>
                          <a:latin typeface="Fira Sans Extra Condensed Medium"/>
                          <a:ea typeface="Fira Sans Extra Condensed Medium"/>
                          <a:cs typeface="Fira Sans Extra Condensed Medium"/>
                          <a:sym typeface="Fira Sans Extra Condensed Medium"/>
                        </a:rPr>
                        <a:t>03</a:t>
                      </a:r>
                      <a:endParaRPr>
                        <a:solidFill>
                          <a:schemeClr val="accent4"/>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Fira Sans"/>
                          <a:ea typeface="Fira Sans"/>
                          <a:cs typeface="Fira Sans"/>
                          <a:sym typeface="Fira Sans"/>
                        </a:rPr>
                        <a:t>One hot encode </a:t>
                      </a:r>
                      <a:r>
                        <a:rPr lang="en-US" sz="1200" dirty="0" err="1">
                          <a:solidFill>
                            <a:schemeClr val="dk1"/>
                          </a:solidFill>
                          <a:latin typeface="Fira Sans"/>
                          <a:ea typeface="Fira Sans"/>
                          <a:cs typeface="Fira Sans"/>
                          <a:sym typeface="Fira Sans"/>
                        </a:rPr>
                        <a:t>building_id</a:t>
                      </a:r>
                      <a:r>
                        <a:rPr lang="en-US" sz="1200" dirty="0">
                          <a:solidFill>
                            <a:schemeClr val="dk1"/>
                          </a:solidFill>
                          <a:latin typeface="Fira Sans"/>
                          <a:ea typeface="Fira Sans"/>
                          <a:cs typeface="Fira Sans"/>
                          <a:sym typeface="Fira Sans"/>
                        </a:rPr>
                        <a:t> and </a:t>
                      </a:r>
                      <a:r>
                        <a:rPr lang="en-US" sz="1200" dirty="0" err="1">
                          <a:solidFill>
                            <a:schemeClr val="dk1"/>
                          </a:solidFill>
                          <a:latin typeface="Fira Sans"/>
                          <a:ea typeface="Fira Sans"/>
                          <a:cs typeface="Fira Sans"/>
                          <a:sym typeface="Fira Sans"/>
                        </a:rPr>
                        <a:t>site_id</a:t>
                      </a:r>
                      <a:r>
                        <a:rPr lang="en-US" sz="1200" dirty="0">
                          <a:solidFill>
                            <a:schemeClr val="dk1"/>
                          </a:solidFill>
                          <a:latin typeface="Fira Sans"/>
                          <a:ea typeface="Fira Sans"/>
                          <a:cs typeface="Fira Sans"/>
                          <a:sym typeface="Fira Sans"/>
                        </a:rPr>
                        <a:t> before modeling (computationally expensive)</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445975">
                <a:tc>
                  <a:txBody>
                    <a:bodyPr/>
                    <a:lstStyle/>
                    <a:p>
                      <a:pPr marL="0" lvl="0" indent="0" algn="ctr" rtl="0">
                        <a:spcBef>
                          <a:spcPts val="0"/>
                        </a:spcBef>
                        <a:spcAft>
                          <a:spcPts val="0"/>
                        </a:spcAft>
                        <a:buClr>
                          <a:schemeClr val="dk1"/>
                        </a:buClr>
                        <a:buSzPts val="1100"/>
                        <a:buFont typeface="Arial"/>
                        <a:buNone/>
                      </a:pPr>
                      <a:r>
                        <a:rPr lang="en" sz="1800">
                          <a:solidFill>
                            <a:schemeClr val="accent3"/>
                          </a:solidFill>
                          <a:latin typeface="Fira Sans Extra Condensed Medium"/>
                          <a:ea typeface="Fira Sans Extra Condensed Medium"/>
                          <a:cs typeface="Fira Sans Extra Condensed Medium"/>
                          <a:sym typeface="Fira Sans Extra Condensed Medium"/>
                        </a:rPr>
                        <a:t>04</a:t>
                      </a:r>
                      <a:endParaRPr>
                        <a:solidFill>
                          <a:schemeClr val="accent3"/>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Fira Sans"/>
                          <a:ea typeface="Fira Sans"/>
                          <a:cs typeface="Fira Sans"/>
                          <a:sym typeface="Fira Sans"/>
                        </a:rPr>
                        <a:t>Experiment with lagged weather features and how it affects the model's success metrics</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45975">
                <a:tc>
                  <a:txBody>
                    <a:bodyPr/>
                    <a:lstStyle/>
                    <a:p>
                      <a:pPr marL="0" lvl="0" indent="0" algn="ctr" rtl="0">
                        <a:spcBef>
                          <a:spcPts val="0"/>
                        </a:spcBef>
                        <a:spcAft>
                          <a:spcPts val="0"/>
                        </a:spcAft>
                        <a:buClr>
                          <a:schemeClr val="dk1"/>
                        </a:buClr>
                        <a:buSzPts val="1100"/>
                        <a:buFont typeface="Arial"/>
                        <a:buNone/>
                      </a:pPr>
                      <a:r>
                        <a:rPr lang="en" sz="1800">
                          <a:solidFill>
                            <a:schemeClr val="accent2"/>
                          </a:solidFill>
                          <a:latin typeface="Fira Sans Extra Condensed Medium"/>
                          <a:ea typeface="Fira Sans Extra Condensed Medium"/>
                          <a:cs typeface="Fira Sans Extra Condensed Medium"/>
                          <a:sym typeface="Fira Sans Extra Condensed Medium"/>
                        </a:rPr>
                        <a:t>05</a:t>
                      </a:r>
                      <a:endParaRPr>
                        <a:solidFill>
                          <a:schemeClr val="accent2"/>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Fira Sans"/>
                          <a:ea typeface="Fira Sans"/>
                          <a:cs typeface="Fira Sans"/>
                          <a:sym typeface="Fira Sans"/>
                        </a:rPr>
                        <a:t>Experiment relations of existing features and target variable (</a:t>
                      </a:r>
                      <a:r>
                        <a:rPr lang="en-US" sz="1200" dirty="0" err="1">
                          <a:solidFill>
                            <a:schemeClr val="dk1"/>
                          </a:solidFill>
                          <a:latin typeface="Fira Sans"/>
                          <a:ea typeface="Fira Sans"/>
                          <a:cs typeface="Fira Sans"/>
                          <a:sym typeface="Fira Sans"/>
                        </a:rPr>
                        <a:t>prediciting</a:t>
                      </a:r>
                      <a:r>
                        <a:rPr lang="en-US" sz="1200" dirty="0">
                          <a:solidFill>
                            <a:schemeClr val="dk1"/>
                          </a:solidFill>
                          <a:latin typeface="Fira Sans"/>
                          <a:ea typeface="Fira Sans"/>
                          <a:cs typeface="Fira Sans"/>
                          <a:sym typeface="Fira Sans"/>
                        </a:rPr>
                        <a:t> kwh/ft2 instead)</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68;p46">
            <a:extLst>
              <a:ext uri="{FF2B5EF4-FFF2-40B4-BE49-F238E27FC236}">
                <a16:creationId xmlns:a16="http://schemas.microsoft.com/office/drawing/2014/main" id="{F86C2E1F-AE00-DA7A-93DD-1DC1AB1C5C8C}"/>
              </a:ext>
            </a:extLst>
          </p:cNvPr>
          <p:cNvSpPr txBox="1">
            <a:spLocks/>
          </p:cNvSpPr>
          <p:nvPr/>
        </p:nvSpPr>
        <p:spPr>
          <a:xfrm>
            <a:off x="2008710" y="2061330"/>
            <a:ext cx="512658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800"/>
              <a:buFont typeface="Fira Sans"/>
              <a:buNone/>
              <a:defRPr sz="24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800"/>
              <a:buFont typeface="Fira Sans"/>
              <a:buNone/>
              <a:defRPr sz="2800" b="0" i="0" u="none" strike="noStrike" cap="none">
                <a:solidFill>
                  <a:srgbClr val="000000"/>
                </a:solidFill>
                <a:latin typeface="Fira Sans"/>
                <a:ea typeface="Fira Sans"/>
                <a:cs typeface="Fira Sans"/>
                <a:sym typeface="Fira Sans"/>
              </a:defRPr>
            </a:lvl2pPr>
            <a:lvl3pPr marR="0" lvl="2" algn="l" rtl="0">
              <a:lnSpc>
                <a:spcPct val="100000"/>
              </a:lnSpc>
              <a:spcBef>
                <a:spcPts val="0"/>
              </a:spcBef>
              <a:spcAft>
                <a:spcPts val="0"/>
              </a:spcAft>
              <a:buClr>
                <a:srgbClr val="000000"/>
              </a:buClr>
              <a:buSzPts val="2800"/>
              <a:buFont typeface="Fira Sans"/>
              <a:buNone/>
              <a:defRPr sz="2800" b="0" i="0" u="none" strike="noStrike" cap="none">
                <a:solidFill>
                  <a:srgbClr val="000000"/>
                </a:solidFill>
                <a:latin typeface="Fira Sans"/>
                <a:ea typeface="Fira Sans"/>
                <a:cs typeface="Fira Sans"/>
                <a:sym typeface="Fira Sans"/>
              </a:defRPr>
            </a:lvl3pPr>
            <a:lvl4pPr marR="0" lvl="3" algn="l" rtl="0">
              <a:lnSpc>
                <a:spcPct val="100000"/>
              </a:lnSpc>
              <a:spcBef>
                <a:spcPts val="0"/>
              </a:spcBef>
              <a:spcAft>
                <a:spcPts val="0"/>
              </a:spcAft>
              <a:buClr>
                <a:srgbClr val="000000"/>
              </a:buClr>
              <a:buSzPts val="2800"/>
              <a:buFont typeface="Fira Sans"/>
              <a:buNone/>
              <a:defRPr sz="2800" b="0" i="0" u="none" strike="noStrike" cap="none">
                <a:solidFill>
                  <a:srgbClr val="000000"/>
                </a:solidFill>
                <a:latin typeface="Fira Sans"/>
                <a:ea typeface="Fira Sans"/>
                <a:cs typeface="Fira Sans"/>
                <a:sym typeface="Fira Sans"/>
              </a:defRPr>
            </a:lvl4pPr>
            <a:lvl5pPr marR="0" lvl="4" algn="l" rtl="0">
              <a:lnSpc>
                <a:spcPct val="100000"/>
              </a:lnSpc>
              <a:spcBef>
                <a:spcPts val="0"/>
              </a:spcBef>
              <a:spcAft>
                <a:spcPts val="0"/>
              </a:spcAft>
              <a:buClr>
                <a:srgbClr val="000000"/>
              </a:buClr>
              <a:buSzPts val="2800"/>
              <a:buFont typeface="Fira Sans"/>
              <a:buNone/>
              <a:defRPr sz="2800" b="0" i="0" u="none" strike="noStrike" cap="none">
                <a:solidFill>
                  <a:srgbClr val="000000"/>
                </a:solidFill>
                <a:latin typeface="Fira Sans"/>
                <a:ea typeface="Fira Sans"/>
                <a:cs typeface="Fira Sans"/>
                <a:sym typeface="Fira Sans"/>
              </a:defRPr>
            </a:lvl5pPr>
            <a:lvl6pPr marR="0" lvl="5" algn="l" rtl="0">
              <a:lnSpc>
                <a:spcPct val="100000"/>
              </a:lnSpc>
              <a:spcBef>
                <a:spcPts val="0"/>
              </a:spcBef>
              <a:spcAft>
                <a:spcPts val="0"/>
              </a:spcAft>
              <a:buClr>
                <a:srgbClr val="000000"/>
              </a:buClr>
              <a:buSzPts val="2800"/>
              <a:buFont typeface="Fira Sans"/>
              <a:buNone/>
              <a:defRPr sz="2800" b="0" i="0" u="none" strike="noStrike" cap="none">
                <a:solidFill>
                  <a:srgbClr val="000000"/>
                </a:solidFill>
                <a:latin typeface="Fira Sans"/>
                <a:ea typeface="Fira Sans"/>
                <a:cs typeface="Fira Sans"/>
                <a:sym typeface="Fira Sans"/>
              </a:defRPr>
            </a:lvl6pPr>
            <a:lvl7pPr marR="0" lvl="6" algn="l" rtl="0">
              <a:lnSpc>
                <a:spcPct val="100000"/>
              </a:lnSpc>
              <a:spcBef>
                <a:spcPts val="0"/>
              </a:spcBef>
              <a:spcAft>
                <a:spcPts val="0"/>
              </a:spcAft>
              <a:buClr>
                <a:srgbClr val="000000"/>
              </a:buClr>
              <a:buSzPts val="2800"/>
              <a:buFont typeface="Fira Sans"/>
              <a:buNone/>
              <a:defRPr sz="2800" b="0" i="0" u="none" strike="noStrike" cap="none">
                <a:solidFill>
                  <a:srgbClr val="000000"/>
                </a:solidFill>
                <a:latin typeface="Fira Sans"/>
                <a:ea typeface="Fira Sans"/>
                <a:cs typeface="Fira Sans"/>
                <a:sym typeface="Fira Sans"/>
              </a:defRPr>
            </a:lvl7pPr>
            <a:lvl8pPr marR="0" lvl="7" algn="l" rtl="0">
              <a:lnSpc>
                <a:spcPct val="100000"/>
              </a:lnSpc>
              <a:spcBef>
                <a:spcPts val="0"/>
              </a:spcBef>
              <a:spcAft>
                <a:spcPts val="0"/>
              </a:spcAft>
              <a:buClr>
                <a:srgbClr val="000000"/>
              </a:buClr>
              <a:buSzPts val="2800"/>
              <a:buFont typeface="Fira Sans"/>
              <a:buNone/>
              <a:defRPr sz="2800" b="0" i="0" u="none" strike="noStrike" cap="none">
                <a:solidFill>
                  <a:srgbClr val="000000"/>
                </a:solidFill>
                <a:latin typeface="Fira Sans"/>
                <a:ea typeface="Fira Sans"/>
                <a:cs typeface="Fira Sans"/>
                <a:sym typeface="Fira Sans"/>
              </a:defRPr>
            </a:lvl8pPr>
            <a:lvl9pPr marR="0" lvl="8" algn="l" rtl="0">
              <a:lnSpc>
                <a:spcPct val="100000"/>
              </a:lnSpc>
              <a:spcBef>
                <a:spcPts val="0"/>
              </a:spcBef>
              <a:spcAft>
                <a:spcPts val="0"/>
              </a:spcAft>
              <a:buClr>
                <a:srgbClr val="000000"/>
              </a:buClr>
              <a:buSzPts val="2800"/>
              <a:buFont typeface="Fira Sans"/>
              <a:buNone/>
              <a:defRPr sz="2800" b="0" i="0" u="none" strike="noStrike" cap="none">
                <a:solidFill>
                  <a:srgbClr val="000000"/>
                </a:solidFill>
                <a:latin typeface="Fira Sans"/>
                <a:ea typeface="Fira Sans"/>
                <a:cs typeface="Fira Sans"/>
                <a:sym typeface="Fira Sans"/>
              </a:defRPr>
            </a:lvl9pPr>
          </a:lstStyle>
          <a:p>
            <a:r>
              <a:rPr lang="en-SG" dirty="0"/>
              <a:t>To Divya , Samantha Shao Quan, Ben</a:t>
            </a:r>
          </a:p>
          <a:p>
            <a:endParaRPr lang="en-SG" dirty="0"/>
          </a:p>
          <a:p>
            <a:endParaRPr lang="en-SG" dirty="0"/>
          </a:p>
          <a:p>
            <a:endParaRPr lang="en-SG" dirty="0"/>
          </a:p>
          <a:p>
            <a:r>
              <a:rPr lang="en-SG" dirty="0"/>
              <a:t>Thanks for making learning fun! </a:t>
            </a:r>
          </a:p>
        </p:txBody>
      </p:sp>
    </p:spTree>
    <p:extLst>
      <p:ext uri="{BB962C8B-B14F-4D97-AF65-F5344CB8AC3E}">
        <p14:creationId xmlns:p14="http://schemas.microsoft.com/office/powerpoint/2010/main" val="353663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9"/>
          <p:cNvSpPr txBox="1">
            <a:spLocks noGrp="1"/>
          </p:cNvSpPr>
          <p:nvPr>
            <p:ph type="title"/>
          </p:nvPr>
        </p:nvSpPr>
        <p:spPr>
          <a:xfrm>
            <a:off x="370577" y="198528"/>
            <a:ext cx="8589667"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Machine Learning Applications in the Built Industry</a:t>
            </a:r>
            <a:endParaRPr dirty="0"/>
          </a:p>
        </p:txBody>
      </p:sp>
      <p:grpSp>
        <p:nvGrpSpPr>
          <p:cNvPr id="708" name="Google Shape;708;p19"/>
          <p:cNvGrpSpPr/>
          <p:nvPr/>
        </p:nvGrpSpPr>
        <p:grpSpPr>
          <a:xfrm>
            <a:off x="390997" y="751991"/>
            <a:ext cx="2941578" cy="1246034"/>
            <a:chOff x="835547" y="751991"/>
            <a:chExt cx="2941578" cy="1246034"/>
          </a:xfrm>
        </p:grpSpPr>
        <p:sp>
          <p:nvSpPr>
            <p:cNvPr id="710" name="Google Shape;710;p19"/>
            <p:cNvSpPr txBox="1"/>
            <p:nvPr/>
          </p:nvSpPr>
          <p:spPr>
            <a:xfrm>
              <a:off x="835547" y="751991"/>
              <a:ext cx="2039987" cy="2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6"/>
                  </a:solidFill>
                  <a:latin typeface="Fira Sans Extra Condensed"/>
                  <a:ea typeface="Fira Sans Extra Condensed"/>
                  <a:cs typeface="Fira Sans Extra Condensed"/>
                  <a:sym typeface="Fira Sans Extra Condensed"/>
                </a:rPr>
                <a:t>Digital Technologies</a:t>
              </a:r>
              <a:endParaRPr sz="1800" dirty="0">
                <a:solidFill>
                  <a:schemeClr val="accent6"/>
                </a:solidFill>
                <a:latin typeface="Fira Sans Extra Condensed"/>
                <a:ea typeface="Fira Sans Extra Condensed"/>
                <a:cs typeface="Fira Sans Extra Condensed"/>
                <a:sym typeface="Fira Sans Extra Condensed"/>
              </a:endParaRPr>
            </a:p>
          </p:txBody>
        </p:sp>
        <p:cxnSp>
          <p:nvCxnSpPr>
            <p:cNvPr id="712" name="Google Shape;712;p19"/>
            <p:cNvCxnSpPr/>
            <p:nvPr/>
          </p:nvCxnSpPr>
          <p:spPr>
            <a:xfrm>
              <a:off x="836225" y="1998025"/>
              <a:ext cx="2940900" cy="0"/>
            </a:xfrm>
            <a:prstGeom prst="straightConnector1">
              <a:avLst/>
            </a:prstGeom>
            <a:noFill/>
            <a:ln w="19050" cap="flat" cmpd="sng">
              <a:solidFill>
                <a:schemeClr val="accent6"/>
              </a:solidFill>
              <a:prstDash val="solid"/>
              <a:round/>
              <a:headEnd type="none" w="med" len="med"/>
              <a:tailEnd type="none" w="med" len="med"/>
            </a:ln>
          </p:spPr>
        </p:cxnSp>
      </p:grpSp>
      <p:grpSp>
        <p:nvGrpSpPr>
          <p:cNvPr id="713" name="Google Shape;713;p19"/>
          <p:cNvGrpSpPr/>
          <p:nvPr/>
        </p:nvGrpSpPr>
        <p:grpSpPr>
          <a:xfrm>
            <a:off x="390997" y="2078345"/>
            <a:ext cx="2937378" cy="1138361"/>
            <a:chOff x="835547" y="2078345"/>
            <a:chExt cx="2937378" cy="1138361"/>
          </a:xfrm>
        </p:grpSpPr>
        <p:sp>
          <p:nvSpPr>
            <p:cNvPr id="715" name="Google Shape;715;p19"/>
            <p:cNvSpPr txBox="1"/>
            <p:nvPr/>
          </p:nvSpPr>
          <p:spPr>
            <a:xfrm>
              <a:off x="835547" y="2078345"/>
              <a:ext cx="1934160" cy="2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5"/>
                  </a:solidFill>
                  <a:latin typeface="Fira Sans Extra Condensed"/>
                  <a:ea typeface="Fira Sans Extra Condensed"/>
                  <a:cs typeface="Fira Sans Extra Condensed"/>
                  <a:sym typeface="Fira Sans Extra Condensed"/>
                </a:rPr>
                <a:t>Energy Engineering</a:t>
              </a:r>
              <a:endParaRPr sz="1800" dirty="0">
                <a:solidFill>
                  <a:schemeClr val="accent5"/>
                </a:solidFill>
                <a:latin typeface="Fira Sans Extra Condensed"/>
                <a:ea typeface="Fira Sans Extra Condensed"/>
                <a:cs typeface="Fira Sans Extra Condensed"/>
                <a:sym typeface="Fira Sans Extra Condensed"/>
              </a:endParaRPr>
            </a:p>
          </p:txBody>
        </p:sp>
        <p:cxnSp>
          <p:nvCxnSpPr>
            <p:cNvPr id="717" name="Google Shape;717;p19"/>
            <p:cNvCxnSpPr/>
            <p:nvPr/>
          </p:nvCxnSpPr>
          <p:spPr>
            <a:xfrm>
              <a:off x="836225" y="3216706"/>
              <a:ext cx="2936700" cy="0"/>
            </a:xfrm>
            <a:prstGeom prst="straightConnector1">
              <a:avLst/>
            </a:prstGeom>
            <a:noFill/>
            <a:ln w="19050" cap="flat" cmpd="sng">
              <a:solidFill>
                <a:schemeClr val="accent5"/>
              </a:solidFill>
              <a:prstDash val="solid"/>
              <a:round/>
              <a:headEnd type="none" w="med" len="med"/>
              <a:tailEnd type="none" w="med" len="med"/>
            </a:ln>
          </p:spPr>
        </p:cxnSp>
      </p:grpSp>
      <p:grpSp>
        <p:nvGrpSpPr>
          <p:cNvPr id="718" name="Google Shape;718;p19"/>
          <p:cNvGrpSpPr/>
          <p:nvPr/>
        </p:nvGrpSpPr>
        <p:grpSpPr>
          <a:xfrm>
            <a:off x="390997" y="3268029"/>
            <a:ext cx="2918400" cy="1188999"/>
            <a:chOff x="836225" y="3247101"/>
            <a:chExt cx="2918400" cy="1188999"/>
          </a:xfrm>
        </p:grpSpPr>
        <p:sp>
          <p:nvSpPr>
            <p:cNvPr id="720" name="Google Shape;720;p19"/>
            <p:cNvSpPr txBox="1"/>
            <p:nvPr/>
          </p:nvSpPr>
          <p:spPr>
            <a:xfrm>
              <a:off x="844636" y="3247101"/>
              <a:ext cx="1544700" cy="2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4"/>
                  </a:solidFill>
                  <a:latin typeface="Fira Sans Extra Condensed"/>
                  <a:ea typeface="Fira Sans Extra Condensed"/>
                  <a:cs typeface="Fira Sans Extra Condensed"/>
                  <a:sym typeface="Fira Sans Extra Condensed"/>
                </a:rPr>
                <a:t>Objectives</a:t>
              </a:r>
              <a:endParaRPr sz="1800" dirty="0">
                <a:solidFill>
                  <a:schemeClr val="accent4"/>
                </a:solidFill>
                <a:latin typeface="Fira Sans Extra Condensed"/>
                <a:ea typeface="Fira Sans Extra Condensed"/>
                <a:cs typeface="Fira Sans Extra Condensed"/>
                <a:sym typeface="Fira Sans Extra Condensed"/>
              </a:endParaRPr>
            </a:p>
          </p:txBody>
        </p:sp>
        <p:cxnSp>
          <p:nvCxnSpPr>
            <p:cNvPr id="722" name="Google Shape;722;p19"/>
            <p:cNvCxnSpPr/>
            <p:nvPr/>
          </p:nvCxnSpPr>
          <p:spPr>
            <a:xfrm>
              <a:off x="836225" y="4436100"/>
              <a:ext cx="2918400" cy="0"/>
            </a:xfrm>
            <a:prstGeom prst="straightConnector1">
              <a:avLst/>
            </a:prstGeom>
            <a:noFill/>
            <a:ln w="19050" cap="flat" cmpd="sng">
              <a:solidFill>
                <a:schemeClr val="accent4"/>
              </a:solidFill>
              <a:prstDash val="solid"/>
              <a:round/>
              <a:headEnd type="none" w="med" len="med"/>
              <a:tailEnd type="none" w="med" len="med"/>
            </a:ln>
          </p:spPr>
        </p:cxnSp>
      </p:grpSp>
      <p:grpSp>
        <p:nvGrpSpPr>
          <p:cNvPr id="723" name="Google Shape;723;p19"/>
          <p:cNvGrpSpPr/>
          <p:nvPr/>
        </p:nvGrpSpPr>
        <p:grpSpPr>
          <a:xfrm>
            <a:off x="5856150" y="1210767"/>
            <a:ext cx="2896200" cy="787258"/>
            <a:chOff x="5386300" y="1210767"/>
            <a:chExt cx="2896200" cy="787258"/>
          </a:xfrm>
        </p:grpSpPr>
        <p:sp>
          <p:nvSpPr>
            <p:cNvPr id="726" name="Google Shape;726;p19"/>
            <p:cNvSpPr txBox="1"/>
            <p:nvPr/>
          </p:nvSpPr>
          <p:spPr>
            <a:xfrm flipH="1">
              <a:off x="5504299" y="1210767"/>
              <a:ext cx="2309284" cy="57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latin typeface="Fira Sans"/>
                  <a:ea typeface="Fira Sans"/>
                  <a:cs typeface="Fira Sans"/>
                  <a:sym typeface="Fira Sans"/>
                </a:rPr>
                <a:t>Save up to 25% in energy bills and reduce your carbon footprint</a:t>
              </a:r>
            </a:p>
          </p:txBody>
        </p:sp>
        <p:cxnSp>
          <p:nvCxnSpPr>
            <p:cNvPr id="727" name="Google Shape;727;p19"/>
            <p:cNvCxnSpPr/>
            <p:nvPr/>
          </p:nvCxnSpPr>
          <p:spPr>
            <a:xfrm>
              <a:off x="5386300" y="1998025"/>
              <a:ext cx="2896200" cy="0"/>
            </a:xfrm>
            <a:prstGeom prst="straightConnector1">
              <a:avLst/>
            </a:prstGeom>
            <a:noFill/>
            <a:ln w="19050" cap="flat" cmpd="sng">
              <a:solidFill>
                <a:schemeClr val="accent3"/>
              </a:solidFill>
              <a:prstDash val="solid"/>
              <a:round/>
              <a:headEnd type="none" w="med" len="med"/>
              <a:tailEnd type="none" w="med" len="med"/>
            </a:ln>
          </p:spPr>
        </p:cxnSp>
      </p:grpSp>
      <p:grpSp>
        <p:nvGrpSpPr>
          <p:cNvPr id="728" name="Google Shape;728;p19"/>
          <p:cNvGrpSpPr/>
          <p:nvPr/>
        </p:nvGrpSpPr>
        <p:grpSpPr>
          <a:xfrm>
            <a:off x="5856150" y="2468802"/>
            <a:ext cx="2896200" cy="747898"/>
            <a:chOff x="5386300" y="2468802"/>
            <a:chExt cx="2896200" cy="747898"/>
          </a:xfrm>
        </p:grpSpPr>
        <p:sp>
          <p:nvSpPr>
            <p:cNvPr id="731" name="Google Shape;731;p19"/>
            <p:cNvSpPr txBox="1"/>
            <p:nvPr/>
          </p:nvSpPr>
          <p:spPr>
            <a:xfrm flipH="1">
              <a:off x="5520873" y="2468802"/>
              <a:ext cx="2239194" cy="57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200" dirty="0">
                  <a:latin typeface="Fira Sans"/>
                  <a:ea typeface="Fira Sans"/>
                  <a:cs typeface="Fira Sans"/>
                  <a:sym typeface="Fira Sans"/>
                </a:rPr>
                <a:t>Real-time analytics / FDD and ML models insights with BMS data</a:t>
              </a:r>
            </a:p>
          </p:txBody>
        </p:sp>
        <p:cxnSp>
          <p:nvCxnSpPr>
            <p:cNvPr id="732" name="Google Shape;732;p19"/>
            <p:cNvCxnSpPr/>
            <p:nvPr/>
          </p:nvCxnSpPr>
          <p:spPr>
            <a:xfrm>
              <a:off x="5386300" y="3216700"/>
              <a:ext cx="289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733" name="Google Shape;733;p19"/>
          <p:cNvGrpSpPr/>
          <p:nvPr/>
        </p:nvGrpSpPr>
        <p:grpSpPr>
          <a:xfrm>
            <a:off x="5856150" y="3705044"/>
            <a:ext cx="2896200" cy="731056"/>
            <a:chOff x="5386300" y="3705044"/>
            <a:chExt cx="2896200" cy="731056"/>
          </a:xfrm>
        </p:grpSpPr>
        <p:sp>
          <p:nvSpPr>
            <p:cNvPr id="736" name="Google Shape;736;p19"/>
            <p:cNvSpPr txBox="1"/>
            <p:nvPr/>
          </p:nvSpPr>
          <p:spPr>
            <a:xfrm flipH="1">
              <a:off x="5540889" y="3705044"/>
              <a:ext cx="2236103" cy="57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Fira Sans"/>
                  <a:ea typeface="Fira Sans"/>
                  <a:cs typeface="Fira Sans"/>
                  <a:sym typeface="Fira Sans"/>
                </a:rPr>
                <a:t>Minimize Critical Equipment Downtime</a:t>
              </a:r>
              <a:endParaRPr sz="1200" dirty="0">
                <a:latin typeface="Fira Sans"/>
                <a:ea typeface="Fira Sans"/>
                <a:cs typeface="Fira Sans"/>
                <a:sym typeface="Fira Sans"/>
              </a:endParaRPr>
            </a:p>
          </p:txBody>
        </p:sp>
        <p:cxnSp>
          <p:nvCxnSpPr>
            <p:cNvPr id="737" name="Google Shape;737;p19"/>
            <p:cNvCxnSpPr/>
            <p:nvPr/>
          </p:nvCxnSpPr>
          <p:spPr>
            <a:xfrm>
              <a:off x="5386300" y="4436100"/>
              <a:ext cx="2896200" cy="0"/>
            </a:xfrm>
            <a:prstGeom prst="straightConnector1">
              <a:avLst/>
            </a:prstGeom>
            <a:noFill/>
            <a:ln w="19050" cap="flat" cmpd="sng">
              <a:solidFill>
                <a:schemeClr val="accent1"/>
              </a:solidFill>
              <a:prstDash val="solid"/>
              <a:round/>
              <a:headEnd type="none" w="med" len="med"/>
              <a:tailEnd type="none" w="med" len="med"/>
            </a:ln>
          </p:spPr>
        </p:cxnSp>
      </p:grpSp>
      <p:grpSp>
        <p:nvGrpSpPr>
          <p:cNvPr id="738" name="Google Shape;738;p19"/>
          <p:cNvGrpSpPr/>
          <p:nvPr/>
        </p:nvGrpSpPr>
        <p:grpSpPr>
          <a:xfrm>
            <a:off x="2279400" y="1002325"/>
            <a:ext cx="4584541" cy="3729698"/>
            <a:chOff x="2279725" y="1002325"/>
            <a:chExt cx="4584541" cy="3729698"/>
          </a:xfrm>
        </p:grpSpPr>
        <p:sp>
          <p:nvSpPr>
            <p:cNvPr id="739" name="Google Shape;739;p19"/>
            <p:cNvSpPr/>
            <p:nvPr/>
          </p:nvSpPr>
          <p:spPr>
            <a:xfrm>
              <a:off x="3274347" y="1560640"/>
              <a:ext cx="2595303" cy="3097999"/>
            </a:xfrm>
            <a:custGeom>
              <a:avLst/>
              <a:gdLst/>
              <a:ahLst/>
              <a:cxnLst/>
              <a:rect l="l" t="t" r="r" b="b"/>
              <a:pathLst>
                <a:path w="109012" h="130127" extrusionOk="0">
                  <a:moveTo>
                    <a:pt x="1" y="0"/>
                  </a:moveTo>
                  <a:lnTo>
                    <a:pt x="1" y="130127"/>
                  </a:lnTo>
                  <a:lnTo>
                    <a:pt x="109012" y="130127"/>
                  </a:lnTo>
                  <a:lnTo>
                    <a:pt x="1090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a:off x="3645222" y="1560640"/>
              <a:ext cx="1853557" cy="3097999"/>
            </a:xfrm>
            <a:custGeom>
              <a:avLst/>
              <a:gdLst/>
              <a:ahLst/>
              <a:cxnLst/>
              <a:rect l="l" t="t" r="r" b="b"/>
              <a:pathLst>
                <a:path w="77856" h="130127" extrusionOk="0">
                  <a:moveTo>
                    <a:pt x="0" y="0"/>
                  </a:moveTo>
                  <a:lnTo>
                    <a:pt x="0" y="130127"/>
                  </a:lnTo>
                  <a:lnTo>
                    <a:pt x="77856" y="130127"/>
                  </a:lnTo>
                  <a:lnTo>
                    <a:pt x="77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9"/>
            <p:cNvSpPr/>
            <p:nvPr/>
          </p:nvSpPr>
          <p:spPr>
            <a:xfrm>
              <a:off x="3480831" y="1086510"/>
              <a:ext cx="2182338" cy="366921"/>
            </a:xfrm>
            <a:custGeom>
              <a:avLst/>
              <a:gdLst/>
              <a:ahLst/>
              <a:cxnLst/>
              <a:rect l="l" t="t" r="r" b="b"/>
              <a:pathLst>
                <a:path w="91666" h="15412" extrusionOk="0">
                  <a:moveTo>
                    <a:pt x="0" y="1"/>
                  </a:moveTo>
                  <a:lnTo>
                    <a:pt x="0" y="15412"/>
                  </a:lnTo>
                  <a:lnTo>
                    <a:pt x="91666" y="15412"/>
                  </a:lnTo>
                  <a:lnTo>
                    <a:pt x="916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9"/>
            <p:cNvSpPr/>
            <p:nvPr/>
          </p:nvSpPr>
          <p:spPr>
            <a:xfrm>
              <a:off x="3190163" y="1453410"/>
              <a:ext cx="2763670" cy="107253"/>
            </a:xfrm>
            <a:custGeom>
              <a:avLst/>
              <a:gdLst/>
              <a:ahLst/>
              <a:cxnLst/>
              <a:rect l="l" t="t" r="r" b="b"/>
              <a:pathLst>
                <a:path w="116084" h="4505" extrusionOk="0">
                  <a:moveTo>
                    <a:pt x="1" y="1"/>
                  </a:moveTo>
                  <a:lnTo>
                    <a:pt x="1" y="4504"/>
                  </a:lnTo>
                  <a:lnTo>
                    <a:pt x="116084" y="4504"/>
                  </a:lnTo>
                  <a:lnTo>
                    <a:pt x="116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9"/>
            <p:cNvSpPr/>
            <p:nvPr/>
          </p:nvSpPr>
          <p:spPr>
            <a:xfrm>
              <a:off x="3403789" y="1002325"/>
              <a:ext cx="2336420" cy="84207"/>
            </a:xfrm>
            <a:custGeom>
              <a:avLst/>
              <a:gdLst/>
              <a:ahLst/>
              <a:cxnLst/>
              <a:rect l="l" t="t" r="r" b="b"/>
              <a:pathLst>
                <a:path w="98138" h="3537" extrusionOk="0">
                  <a:moveTo>
                    <a:pt x="1" y="1"/>
                  </a:moveTo>
                  <a:lnTo>
                    <a:pt x="1" y="3537"/>
                  </a:lnTo>
                  <a:lnTo>
                    <a:pt x="98137" y="3537"/>
                  </a:lnTo>
                  <a:lnTo>
                    <a:pt x="981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a:off x="3274347" y="1560640"/>
              <a:ext cx="2595303" cy="111990"/>
            </a:xfrm>
            <a:custGeom>
              <a:avLst/>
              <a:gdLst/>
              <a:ahLst/>
              <a:cxnLst/>
              <a:rect l="l" t="t" r="r" b="b"/>
              <a:pathLst>
                <a:path w="109012" h="4704" extrusionOk="0">
                  <a:moveTo>
                    <a:pt x="1" y="0"/>
                  </a:moveTo>
                  <a:lnTo>
                    <a:pt x="1" y="4703"/>
                  </a:lnTo>
                  <a:lnTo>
                    <a:pt x="109012" y="4703"/>
                  </a:lnTo>
                  <a:lnTo>
                    <a:pt x="1090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9"/>
            <p:cNvSpPr/>
            <p:nvPr/>
          </p:nvSpPr>
          <p:spPr>
            <a:xfrm>
              <a:off x="3480831" y="1086510"/>
              <a:ext cx="2182338" cy="112014"/>
            </a:xfrm>
            <a:custGeom>
              <a:avLst/>
              <a:gdLst/>
              <a:ahLst/>
              <a:cxnLst/>
              <a:rect l="l" t="t" r="r" b="b"/>
              <a:pathLst>
                <a:path w="91666" h="4705" extrusionOk="0">
                  <a:moveTo>
                    <a:pt x="0" y="1"/>
                  </a:moveTo>
                  <a:lnTo>
                    <a:pt x="0" y="4704"/>
                  </a:lnTo>
                  <a:lnTo>
                    <a:pt x="91666" y="4704"/>
                  </a:lnTo>
                  <a:lnTo>
                    <a:pt x="91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19"/>
            <p:cNvGrpSpPr/>
            <p:nvPr/>
          </p:nvGrpSpPr>
          <p:grpSpPr>
            <a:xfrm>
              <a:off x="3719074" y="1630516"/>
              <a:ext cx="1706664" cy="905352"/>
              <a:chOff x="3719074" y="1630516"/>
              <a:chExt cx="1706664" cy="905352"/>
            </a:xfrm>
          </p:grpSpPr>
          <p:sp>
            <p:nvSpPr>
              <p:cNvPr id="747" name="Google Shape;747;p19"/>
              <p:cNvSpPr/>
              <p:nvPr/>
            </p:nvSpPr>
            <p:spPr>
              <a:xfrm>
                <a:off x="3719074" y="1630516"/>
                <a:ext cx="1706664" cy="905352"/>
              </a:xfrm>
              <a:custGeom>
                <a:avLst/>
                <a:gdLst/>
                <a:ahLst/>
                <a:cxnLst/>
                <a:rect l="l" t="t" r="r" b="b"/>
                <a:pathLst>
                  <a:path w="71686" h="38028" extrusionOk="0">
                    <a:moveTo>
                      <a:pt x="1" y="0"/>
                    </a:moveTo>
                    <a:lnTo>
                      <a:pt x="1" y="38028"/>
                    </a:lnTo>
                    <a:lnTo>
                      <a:pt x="71685" y="38028"/>
                    </a:lnTo>
                    <a:lnTo>
                      <a:pt x="71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9"/>
              <p:cNvSpPr/>
              <p:nvPr/>
            </p:nvSpPr>
            <p:spPr>
              <a:xfrm>
                <a:off x="4768943" y="1910851"/>
                <a:ext cx="424892" cy="23046"/>
              </a:xfrm>
              <a:custGeom>
                <a:avLst/>
                <a:gdLst/>
                <a:ahLst/>
                <a:cxnLst/>
                <a:rect l="l" t="t" r="r" b="b"/>
                <a:pathLst>
                  <a:path w="17847" h="968" extrusionOk="0">
                    <a:moveTo>
                      <a:pt x="1" y="1"/>
                    </a:moveTo>
                    <a:lnTo>
                      <a:pt x="1" y="968"/>
                    </a:lnTo>
                    <a:lnTo>
                      <a:pt x="17847" y="968"/>
                    </a:lnTo>
                    <a:lnTo>
                      <a:pt x="178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9"/>
              <p:cNvSpPr/>
              <p:nvPr/>
            </p:nvSpPr>
            <p:spPr>
              <a:xfrm>
                <a:off x="4776085" y="2311106"/>
                <a:ext cx="196983" cy="150130"/>
              </a:xfrm>
              <a:custGeom>
                <a:avLst/>
                <a:gdLst/>
                <a:ahLst/>
                <a:cxnLst/>
                <a:rect l="l" t="t" r="r" b="b"/>
                <a:pathLst>
                  <a:path w="8274" h="6306" extrusionOk="0">
                    <a:moveTo>
                      <a:pt x="7840" y="434"/>
                    </a:moveTo>
                    <a:lnTo>
                      <a:pt x="7840" y="5905"/>
                    </a:lnTo>
                    <a:lnTo>
                      <a:pt x="435" y="5905"/>
                    </a:lnTo>
                    <a:lnTo>
                      <a:pt x="435" y="434"/>
                    </a:lnTo>
                    <a:close/>
                    <a:moveTo>
                      <a:pt x="1" y="1"/>
                    </a:moveTo>
                    <a:lnTo>
                      <a:pt x="1" y="6305"/>
                    </a:lnTo>
                    <a:lnTo>
                      <a:pt x="8273" y="6305"/>
                    </a:lnTo>
                    <a:lnTo>
                      <a:pt x="82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4996068" y="2311106"/>
                <a:ext cx="196198" cy="150130"/>
              </a:xfrm>
              <a:custGeom>
                <a:avLst/>
                <a:gdLst/>
                <a:ahLst/>
                <a:cxnLst/>
                <a:rect l="l" t="t" r="r" b="b"/>
                <a:pathLst>
                  <a:path w="8241" h="6306" extrusionOk="0">
                    <a:moveTo>
                      <a:pt x="7806" y="434"/>
                    </a:moveTo>
                    <a:lnTo>
                      <a:pt x="7806" y="5905"/>
                    </a:lnTo>
                    <a:lnTo>
                      <a:pt x="401" y="5905"/>
                    </a:lnTo>
                    <a:lnTo>
                      <a:pt x="401" y="434"/>
                    </a:lnTo>
                    <a:close/>
                    <a:moveTo>
                      <a:pt x="1" y="1"/>
                    </a:moveTo>
                    <a:lnTo>
                      <a:pt x="1" y="6305"/>
                    </a:lnTo>
                    <a:lnTo>
                      <a:pt x="8240" y="6305"/>
                    </a:lnTo>
                    <a:lnTo>
                      <a:pt x="8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9"/>
              <p:cNvSpPr/>
              <p:nvPr/>
            </p:nvSpPr>
            <p:spPr>
              <a:xfrm>
                <a:off x="4903170" y="2375435"/>
                <a:ext cx="25426" cy="21974"/>
              </a:xfrm>
              <a:custGeom>
                <a:avLst/>
                <a:gdLst/>
                <a:ahLst/>
                <a:cxnLst/>
                <a:rect l="l" t="t" r="r" b="b"/>
                <a:pathLst>
                  <a:path w="1068" h="923" extrusionOk="0">
                    <a:moveTo>
                      <a:pt x="600" y="1"/>
                    </a:moveTo>
                    <a:cubicBezTo>
                      <a:pt x="200" y="1"/>
                      <a:pt x="0" y="501"/>
                      <a:pt x="300" y="801"/>
                    </a:cubicBezTo>
                    <a:cubicBezTo>
                      <a:pt x="384" y="885"/>
                      <a:pt x="491" y="923"/>
                      <a:pt x="598" y="923"/>
                    </a:cubicBezTo>
                    <a:cubicBezTo>
                      <a:pt x="832" y="923"/>
                      <a:pt x="1067" y="742"/>
                      <a:pt x="1067" y="468"/>
                    </a:cubicBezTo>
                    <a:cubicBezTo>
                      <a:pt x="1067" y="201"/>
                      <a:pt x="867" y="1"/>
                      <a:pt x="6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9"/>
              <p:cNvSpPr/>
              <p:nvPr/>
            </p:nvSpPr>
            <p:spPr>
              <a:xfrm>
                <a:off x="5022280" y="2375435"/>
                <a:ext cx="25450" cy="21974"/>
              </a:xfrm>
              <a:custGeom>
                <a:avLst/>
                <a:gdLst/>
                <a:ahLst/>
                <a:cxnLst/>
                <a:rect l="l" t="t" r="r" b="b"/>
                <a:pathLst>
                  <a:path w="1069" h="923" extrusionOk="0">
                    <a:moveTo>
                      <a:pt x="601" y="1"/>
                    </a:moveTo>
                    <a:cubicBezTo>
                      <a:pt x="201" y="1"/>
                      <a:pt x="1" y="501"/>
                      <a:pt x="301" y="801"/>
                    </a:cubicBezTo>
                    <a:cubicBezTo>
                      <a:pt x="385" y="885"/>
                      <a:pt x="491" y="923"/>
                      <a:pt x="598" y="923"/>
                    </a:cubicBezTo>
                    <a:cubicBezTo>
                      <a:pt x="832" y="923"/>
                      <a:pt x="1068" y="742"/>
                      <a:pt x="1068" y="468"/>
                    </a:cubicBezTo>
                    <a:cubicBezTo>
                      <a:pt x="1068" y="201"/>
                      <a:pt x="868" y="1"/>
                      <a:pt x="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a:off x="4795155" y="1779028"/>
                <a:ext cx="22260" cy="61971"/>
              </a:xfrm>
              <a:custGeom>
                <a:avLst/>
                <a:gdLst/>
                <a:ahLst/>
                <a:cxnLst/>
                <a:rect l="l" t="t" r="r" b="b"/>
                <a:pathLst>
                  <a:path w="935" h="2603" extrusionOk="0">
                    <a:moveTo>
                      <a:pt x="0" y="0"/>
                    </a:moveTo>
                    <a:lnTo>
                      <a:pt x="0" y="2602"/>
                    </a:lnTo>
                    <a:lnTo>
                      <a:pt x="934" y="2602"/>
                    </a:lnTo>
                    <a:lnTo>
                      <a:pt x="9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9"/>
              <p:cNvSpPr/>
              <p:nvPr/>
            </p:nvSpPr>
            <p:spPr>
              <a:xfrm>
                <a:off x="4831676" y="1779028"/>
                <a:ext cx="22260" cy="61971"/>
              </a:xfrm>
              <a:custGeom>
                <a:avLst/>
                <a:gdLst/>
                <a:ahLst/>
                <a:cxnLst/>
                <a:rect l="l" t="t" r="r" b="b"/>
                <a:pathLst>
                  <a:path w="935" h="2603" extrusionOk="0">
                    <a:moveTo>
                      <a:pt x="1" y="0"/>
                    </a:moveTo>
                    <a:lnTo>
                      <a:pt x="1" y="2602"/>
                    </a:lnTo>
                    <a:lnTo>
                      <a:pt x="935" y="2602"/>
                    </a:lnTo>
                    <a:lnTo>
                      <a:pt x="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p:nvPr/>
            </p:nvSpPr>
            <p:spPr>
              <a:xfrm>
                <a:off x="4869006" y="1779028"/>
                <a:ext cx="22260" cy="61971"/>
              </a:xfrm>
              <a:custGeom>
                <a:avLst/>
                <a:gdLst/>
                <a:ahLst/>
                <a:cxnLst/>
                <a:rect l="l" t="t" r="r" b="b"/>
                <a:pathLst>
                  <a:path w="935" h="2603" extrusionOk="0">
                    <a:moveTo>
                      <a:pt x="1" y="0"/>
                    </a:moveTo>
                    <a:lnTo>
                      <a:pt x="1" y="2602"/>
                    </a:lnTo>
                    <a:lnTo>
                      <a:pt x="935" y="2602"/>
                    </a:lnTo>
                    <a:lnTo>
                      <a:pt x="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4788013" y="1951348"/>
                <a:ext cx="35759" cy="61971"/>
              </a:xfrm>
              <a:custGeom>
                <a:avLst/>
                <a:gdLst/>
                <a:ahLst/>
                <a:cxnLst/>
                <a:rect l="l" t="t" r="r" b="b"/>
                <a:pathLst>
                  <a:path w="1502" h="2603" extrusionOk="0">
                    <a:moveTo>
                      <a:pt x="0" y="1"/>
                    </a:moveTo>
                    <a:lnTo>
                      <a:pt x="0" y="2603"/>
                    </a:lnTo>
                    <a:lnTo>
                      <a:pt x="1501" y="2603"/>
                    </a:lnTo>
                    <a:lnTo>
                      <a:pt x="15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4845984" y="1951348"/>
                <a:ext cx="35759" cy="61971"/>
              </a:xfrm>
              <a:custGeom>
                <a:avLst/>
                <a:gdLst/>
                <a:ahLst/>
                <a:cxnLst/>
                <a:rect l="l" t="t" r="r" b="b"/>
                <a:pathLst>
                  <a:path w="1502" h="2603" extrusionOk="0">
                    <a:moveTo>
                      <a:pt x="0" y="1"/>
                    </a:moveTo>
                    <a:lnTo>
                      <a:pt x="0" y="2603"/>
                    </a:lnTo>
                    <a:lnTo>
                      <a:pt x="1501" y="2603"/>
                    </a:lnTo>
                    <a:lnTo>
                      <a:pt x="15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a:off x="4903956" y="1951348"/>
                <a:ext cx="35759" cy="61971"/>
              </a:xfrm>
              <a:custGeom>
                <a:avLst/>
                <a:gdLst/>
                <a:ahLst/>
                <a:cxnLst/>
                <a:rect l="l" t="t" r="r" b="b"/>
                <a:pathLst>
                  <a:path w="1502" h="2603" extrusionOk="0">
                    <a:moveTo>
                      <a:pt x="0" y="1"/>
                    </a:moveTo>
                    <a:lnTo>
                      <a:pt x="0" y="2603"/>
                    </a:lnTo>
                    <a:lnTo>
                      <a:pt x="1501" y="2603"/>
                    </a:lnTo>
                    <a:lnTo>
                      <a:pt x="15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4961927" y="1951348"/>
                <a:ext cx="35759" cy="61971"/>
              </a:xfrm>
              <a:custGeom>
                <a:avLst/>
                <a:gdLst/>
                <a:ahLst/>
                <a:cxnLst/>
                <a:rect l="l" t="t" r="r" b="b"/>
                <a:pathLst>
                  <a:path w="1502" h="2603" extrusionOk="0">
                    <a:moveTo>
                      <a:pt x="0" y="1"/>
                    </a:moveTo>
                    <a:lnTo>
                      <a:pt x="0" y="2603"/>
                    </a:lnTo>
                    <a:lnTo>
                      <a:pt x="1502" y="2603"/>
                    </a:lnTo>
                    <a:lnTo>
                      <a:pt x="15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a:off x="5019899" y="1951348"/>
                <a:ext cx="35759" cy="61971"/>
              </a:xfrm>
              <a:custGeom>
                <a:avLst/>
                <a:gdLst/>
                <a:ahLst/>
                <a:cxnLst/>
                <a:rect l="l" t="t" r="r" b="b"/>
                <a:pathLst>
                  <a:path w="1502" h="2603" extrusionOk="0">
                    <a:moveTo>
                      <a:pt x="1" y="1"/>
                    </a:moveTo>
                    <a:lnTo>
                      <a:pt x="1" y="2603"/>
                    </a:lnTo>
                    <a:lnTo>
                      <a:pt x="1502" y="2603"/>
                    </a:lnTo>
                    <a:lnTo>
                      <a:pt x="15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9"/>
              <p:cNvSpPr/>
              <p:nvPr/>
            </p:nvSpPr>
            <p:spPr>
              <a:xfrm>
                <a:off x="5077871" y="1951348"/>
                <a:ext cx="35759" cy="61971"/>
              </a:xfrm>
              <a:custGeom>
                <a:avLst/>
                <a:gdLst/>
                <a:ahLst/>
                <a:cxnLst/>
                <a:rect l="l" t="t" r="r" b="b"/>
                <a:pathLst>
                  <a:path w="1502" h="2603" extrusionOk="0">
                    <a:moveTo>
                      <a:pt x="1" y="1"/>
                    </a:moveTo>
                    <a:lnTo>
                      <a:pt x="1" y="2603"/>
                    </a:lnTo>
                    <a:lnTo>
                      <a:pt x="1502" y="2603"/>
                    </a:lnTo>
                    <a:lnTo>
                      <a:pt x="15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9"/>
              <p:cNvSpPr/>
              <p:nvPr/>
            </p:nvSpPr>
            <p:spPr>
              <a:xfrm>
                <a:off x="5135842" y="1951348"/>
                <a:ext cx="35759" cy="61971"/>
              </a:xfrm>
              <a:custGeom>
                <a:avLst/>
                <a:gdLst/>
                <a:ahLst/>
                <a:cxnLst/>
                <a:rect l="l" t="t" r="r" b="b"/>
                <a:pathLst>
                  <a:path w="1502" h="2603" extrusionOk="0">
                    <a:moveTo>
                      <a:pt x="1" y="1"/>
                    </a:moveTo>
                    <a:lnTo>
                      <a:pt x="1" y="2603"/>
                    </a:lnTo>
                    <a:lnTo>
                      <a:pt x="1502" y="2603"/>
                    </a:lnTo>
                    <a:lnTo>
                      <a:pt x="15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4905551" y="1779028"/>
                <a:ext cx="22260" cy="61971"/>
              </a:xfrm>
              <a:custGeom>
                <a:avLst/>
                <a:gdLst/>
                <a:ahLst/>
                <a:cxnLst/>
                <a:rect l="l" t="t" r="r" b="b"/>
                <a:pathLst>
                  <a:path w="935" h="2603" extrusionOk="0">
                    <a:moveTo>
                      <a:pt x="0" y="0"/>
                    </a:moveTo>
                    <a:lnTo>
                      <a:pt x="0" y="2602"/>
                    </a:lnTo>
                    <a:lnTo>
                      <a:pt x="934" y="2602"/>
                    </a:lnTo>
                    <a:lnTo>
                      <a:pt x="9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4942072" y="1779028"/>
                <a:ext cx="22260" cy="61971"/>
              </a:xfrm>
              <a:custGeom>
                <a:avLst/>
                <a:gdLst/>
                <a:ahLst/>
                <a:cxnLst/>
                <a:rect l="l" t="t" r="r" b="b"/>
                <a:pathLst>
                  <a:path w="935" h="2603" extrusionOk="0">
                    <a:moveTo>
                      <a:pt x="1" y="0"/>
                    </a:moveTo>
                    <a:lnTo>
                      <a:pt x="1" y="2602"/>
                    </a:lnTo>
                    <a:lnTo>
                      <a:pt x="935" y="2602"/>
                    </a:lnTo>
                    <a:lnTo>
                      <a:pt x="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4977783" y="1775453"/>
                <a:ext cx="30188" cy="64352"/>
              </a:xfrm>
              <a:custGeom>
                <a:avLst/>
                <a:gdLst/>
                <a:ahLst/>
                <a:cxnLst/>
                <a:rect l="l" t="t" r="r" b="b"/>
                <a:pathLst>
                  <a:path w="1268" h="2703" extrusionOk="0">
                    <a:moveTo>
                      <a:pt x="934" y="1"/>
                    </a:moveTo>
                    <a:lnTo>
                      <a:pt x="0" y="134"/>
                    </a:lnTo>
                    <a:lnTo>
                      <a:pt x="334" y="2703"/>
                    </a:lnTo>
                    <a:lnTo>
                      <a:pt x="1268" y="2603"/>
                    </a:lnTo>
                    <a:lnTo>
                      <a:pt x="9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9"/>
              <p:cNvSpPr/>
              <p:nvPr/>
            </p:nvSpPr>
            <p:spPr>
              <a:xfrm>
                <a:off x="3823899" y="2162594"/>
                <a:ext cx="213649" cy="302593"/>
              </a:xfrm>
              <a:custGeom>
                <a:avLst/>
                <a:gdLst/>
                <a:ahLst/>
                <a:cxnLst/>
                <a:rect l="l" t="t" r="r" b="b"/>
                <a:pathLst>
                  <a:path w="8974" h="12710" extrusionOk="0">
                    <a:moveTo>
                      <a:pt x="1" y="1"/>
                    </a:moveTo>
                    <a:lnTo>
                      <a:pt x="1" y="12710"/>
                    </a:lnTo>
                    <a:lnTo>
                      <a:pt x="8974" y="12710"/>
                    </a:lnTo>
                    <a:lnTo>
                      <a:pt x="89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9"/>
              <p:cNvSpPr/>
              <p:nvPr/>
            </p:nvSpPr>
            <p:spPr>
              <a:xfrm>
                <a:off x="4093115" y="2129239"/>
                <a:ext cx="206506" cy="231123"/>
              </a:xfrm>
              <a:custGeom>
                <a:avLst/>
                <a:gdLst/>
                <a:ahLst/>
                <a:cxnLst/>
                <a:rect l="l" t="t" r="r" b="b"/>
                <a:pathLst>
                  <a:path w="8674" h="9708" extrusionOk="0">
                    <a:moveTo>
                      <a:pt x="34" y="1"/>
                    </a:moveTo>
                    <a:lnTo>
                      <a:pt x="34" y="9474"/>
                    </a:lnTo>
                    <a:cubicBezTo>
                      <a:pt x="1" y="9574"/>
                      <a:pt x="101" y="9708"/>
                      <a:pt x="234" y="9708"/>
                    </a:cubicBezTo>
                    <a:lnTo>
                      <a:pt x="8473" y="9708"/>
                    </a:lnTo>
                    <a:cubicBezTo>
                      <a:pt x="8607" y="9708"/>
                      <a:pt x="8674" y="9574"/>
                      <a:pt x="8674" y="9474"/>
                    </a:cubicBezTo>
                    <a:lnTo>
                      <a:pt x="8674" y="7640"/>
                    </a:lnTo>
                    <a:cubicBezTo>
                      <a:pt x="6706" y="7373"/>
                      <a:pt x="4704" y="7039"/>
                      <a:pt x="3103" y="5872"/>
                    </a:cubicBezTo>
                    <a:cubicBezTo>
                      <a:pt x="2002" y="5038"/>
                      <a:pt x="1168" y="3904"/>
                      <a:pt x="668" y="2636"/>
                    </a:cubicBezTo>
                    <a:cubicBezTo>
                      <a:pt x="334" y="1802"/>
                      <a:pt x="101" y="901"/>
                      <a:pt x="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4789584" y="2245183"/>
                <a:ext cx="180318" cy="33378"/>
              </a:xfrm>
              <a:custGeom>
                <a:avLst/>
                <a:gdLst/>
                <a:ahLst/>
                <a:cxnLst/>
                <a:rect l="l" t="t" r="r" b="b"/>
                <a:pathLst>
                  <a:path w="7574" h="1402" extrusionOk="0">
                    <a:moveTo>
                      <a:pt x="635" y="1"/>
                    </a:moveTo>
                    <a:cubicBezTo>
                      <a:pt x="301" y="1"/>
                      <a:pt x="1" y="268"/>
                      <a:pt x="1" y="635"/>
                    </a:cubicBezTo>
                    <a:lnTo>
                      <a:pt x="1" y="1402"/>
                    </a:lnTo>
                    <a:lnTo>
                      <a:pt x="7573" y="1402"/>
                    </a:lnTo>
                    <a:lnTo>
                      <a:pt x="7573" y="635"/>
                    </a:lnTo>
                    <a:cubicBezTo>
                      <a:pt x="7573" y="268"/>
                      <a:pt x="7273" y="1"/>
                      <a:pt x="69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19"/>
            <p:cNvGrpSpPr/>
            <p:nvPr/>
          </p:nvGrpSpPr>
          <p:grpSpPr>
            <a:xfrm>
              <a:off x="3779914" y="1242621"/>
              <a:ext cx="1584166" cy="143677"/>
              <a:chOff x="3788664" y="1242621"/>
              <a:chExt cx="1584166" cy="143677"/>
            </a:xfrm>
          </p:grpSpPr>
          <p:sp>
            <p:nvSpPr>
              <p:cNvPr id="770" name="Google Shape;770;p19"/>
              <p:cNvSpPr/>
              <p:nvPr/>
            </p:nvSpPr>
            <p:spPr>
              <a:xfrm>
                <a:off x="4514831" y="1242633"/>
                <a:ext cx="132103" cy="143411"/>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9"/>
              <p:cNvSpPr/>
              <p:nvPr/>
            </p:nvSpPr>
            <p:spPr>
              <a:xfrm>
                <a:off x="4151829" y="1242621"/>
                <a:ext cx="132103" cy="143411"/>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a:off x="4877779" y="1242631"/>
                <a:ext cx="132103" cy="143411"/>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9"/>
              <p:cNvSpPr/>
              <p:nvPr/>
            </p:nvSpPr>
            <p:spPr>
              <a:xfrm>
                <a:off x="3788664" y="1242887"/>
                <a:ext cx="132103" cy="143411"/>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5240727" y="1242631"/>
                <a:ext cx="132103" cy="143411"/>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19"/>
            <p:cNvSpPr/>
            <p:nvPr/>
          </p:nvSpPr>
          <p:spPr>
            <a:xfrm>
              <a:off x="2279725" y="4657170"/>
              <a:ext cx="4584541" cy="74854"/>
            </a:xfrm>
            <a:custGeom>
              <a:avLst/>
              <a:gdLst/>
              <a:ahLst/>
              <a:cxnLst/>
              <a:rect l="l" t="t" r="r" b="b"/>
              <a:pathLst>
                <a:path w="208483" h="3404" extrusionOk="0">
                  <a:moveTo>
                    <a:pt x="0" y="1"/>
                  </a:moveTo>
                  <a:lnTo>
                    <a:pt x="0" y="3403"/>
                  </a:lnTo>
                  <a:lnTo>
                    <a:pt x="208482" y="3403"/>
                  </a:lnTo>
                  <a:lnTo>
                    <a:pt x="208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3719074" y="2657366"/>
              <a:ext cx="1706664" cy="905352"/>
            </a:xfrm>
            <a:custGeom>
              <a:avLst/>
              <a:gdLst/>
              <a:ahLst/>
              <a:cxnLst/>
              <a:rect l="l" t="t" r="r" b="b"/>
              <a:pathLst>
                <a:path w="71686" h="38028" extrusionOk="0">
                  <a:moveTo>
                    <a:pt x="1" y="0"/>
                  </a:moveTo>
                  <a:lnTo>
                    <a:pt x="1" y="38028"/>
                  </a:lnTo>
                  <a:lnTo>
                    <a:pt x="71685" y="38028"/>
                  </a:lnTo>
                  <a:lnTo>
                    <a:pt x="71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3719074" y="3683406"/>
              <a:ext cx="1706664" cy="906161"/>
            </a:xfrm>
            <a:custGeom>
              <a:avLst/>
              <a:gdLst/>
              <a:ahLst/>
              <a:cxnLst/>
              <a:rect l="l" t="t" r="r" b="b"/>
              <a:pathLst>
                <a:path w="71686" h="38062" extrusionOk="0">
                  <a:moveTo>
                    <a:pt x="1" y="1"/>
                  </a:moveTo>
                  <a:lnTo>
                    <a:pt x="1" y="38061"/>
                  </a:lnTo>
                  <a:lnTo>
                    <a:pt x="71685" y="38061"/>
                  </a:lnTo>
                  <a:lnTo>
                    <a:pt x="71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a:off x="4739564" y="1728199"/>
              <a:ext cx="484459" cy="767173"/>
            </a:xfrm>
            <a:custGeom>
              <a:avLst/>
              <a:gdLst/>
              <a:ahLst/>
              <a:cxnLst/>
              <a:rect l="l" t="t" r="r" b="b"/>
              <a:pathLst>
                <a:path w="20349" h="32224" extrusionOk="0">
                  <a:moveTo>
                    <a:pt x="0" y="0"/>
                  </a:moveTo>
                  <a:lnTo>
                    <a:pt x="0" y="32223"/>
                  </a:lnTo>
                  <a:lnTo>
                    <a:pt x="20348" y="32223"/>
                  </a:lnTo>
                  <a:lnTo>
                    <a:pt x="203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4768943" y="1758363"/>
              <a:ext cx="424892" cy="520194"/>
            </a:xfrm>
            <a:custGeom>
              <a:avLst/>
              <a:gdLst/>
              <a:ahLst/>
              <a:cxnLst/>
              <a:rect l="l" t="t" r="r" b="b"/>
              <a:pathLst>
                <a:path w="17847" h="21850" extrusionOk="0">
                  <a:moveTo>
                    <a:pt x="1" y="1"/>
                  </a:moveTo>
                  <a:lnTo>
                    <a:pt x="1" y="21850"/>
                  </a:lnTo>
                  <a:lnTo>
                    <a:pt x="17847" y="21850"/>
                  </a:lnTo>
                  <a:lnTo>
                    <a:pt x="178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4768943" y="2083195"/>
              <a:ext cx="424892" cy="23046"/>
            </a:xfrm>
            <a:custGeom>
              <a:avLst/>
              <a:gdLst/>
              <a:ahLst/>
              <a:cxnLst/>
              <a:rect l="l" t="t" r="r" b="b"/>
              <a:pathLst>
                <a:path w="17847" h="968" extrusionOk="0">
                  <a:moveTo>
                    <a:pt x="1" y="0"/>
                  </a:moveTo>
                  <a:lnTo>
                    <a:pt x="1" y="967"/>
                  </a:lnTo>
                  <a:lnTo>
                    <a:pt x="17847" y="967"/>
                  </a:lnTo>
                  <a:lnTo>
                    <a:pt x="17847" y="0"/>
                  </a:lnTo>
                  <a:close/>
                </a:path>
              </a:pathLst>
            </a:custGeom>
            <a:solidFill>
              <a:srgbClr val="FAE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4789584" y="1770291"/>
              <a:ext cx="32592" cy="140583"/>
            </a:xfrm>
            <a:custGeom>
              <a:avLst/>
              <a:gdLst/>
              <a:ahLst/>
              <a:cxnLst/>
              <a:rect l="l" t="t" r="r" b="b"/>
              <a:pathLst>
                <a:path w="1369" h="5905" extrusionOk="0">
                  <a:moveTo>
                    <a:pt x="1" y="0"/>
                  </a:moveTo>
                  <a:lnTo>
                    <a:pt x="1" y="5905"/>
                  </a:lnTo>
                  <a:lnTo>
                    <a:pt x="1369" y="5905"/>
                  </a:lnTo>
                  <a:lnTo>
                    <a:pt x="13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4826914" y="1770291"/>
              <a:ext cx="31807" cy="140583"/>
            </a:xfrm>
            <a:custGeom>
              <a:avLst/>
              <a:gdLst/>
              <a:ahLst/>
              <a:cxnLst/>
              <a:rect l="l" t="t" r="r" b="b"/>
              <a:pathLst>
                <a:path w="1336" h="5905" extrusionOk="0">
                  <a:moveTo>
                    <a:pt x="1" y="0"/>
                  </a:moveTo>
                  <a:lnTo>
                    <a:pt x="1" y="5905"/>
                  </a:lnTo>
                  <a:lnTo>
                    <a:pt x="1335" y="5905"/>
                  </a:lnTo>
                  <a:lnTo>
                    <a:pt x="1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4864245" y="1770291"/>
              <a:ext cx="31783" cy="140583"/>
            </a:xfrm>
            <a:custGeom>
              <a:avLst/>
              <a:gdLst/>
              <a:ahLst/>
              <a:cxnLst/>
              <a:rect l="l" t="t" r="r" b="b"/>
              <a:pathLst>
                <a:path w="1335" h="5905" extrusionOk="0">
                  <a:moveTo>
                    <a:pt x="1" y="0"/>
                  </a:moveTo>
                  <a:lnTo>
                    <a:pt x="1" y="5905"/>
                  </a:lnTo>
                  <a:lnTo>
                    <a:pt x="1335" y="5905"/>
                  </a:lnTo>
                  <a:lnTo>
                    <a:pt x="13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4780061" y="1942611"/>
              <a:ext cx="51638" cy="140607"/>
            </a:xfrm>
            <a:custGeom>
              <a:avLst/>
              <a:gdLst/>
              <a:ahLst/>
              <a:cxnLst/>
              <a:rect l="l" t="t" r="r" b="b"/>
              <a:pathLst>
                <a:path w="2169" h="5906" extrusionOk="0">
                  <a:moveTo>
                    <a:pt x="1" y="1"/>
                  </a:moveTo>
                  <a:lnTo>
                    <a:pt x="1" y="5905"/>
                  </a:lnTo>
                  <a:lnTo>
                    <a:pt x="2169" y="5905"/>
                  </a:lnTo>
                  <a:lnTo>
                    <a:pt x="21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4838032" y="1942611"/>
              <a:ext cx="51638" cy="140607"/>
            </a:xfrm>
            <a:custGeom>
              <a:avLst/>
              <a:gdLst/>
              <a:ahLst/>
              <a:cxnLst/>
              <a:rect l="l" t="t" r="r" b="b"/>
              <a:pathLst>
                <a:path w="2169" h="5906" extrusionOk="0">
                  <a:moveTo>
                    <a:pt x="1" y="1"/>
                  </a:moveTo>
                  <a:lnTo>
                    <a:pt x="1" y="5905"/>
                  </a:lnTo>
                  <a:lnTo>
                    <a:pt x="2169" y="5905"/>
                  </a:lnTo>
                  <a:lnTo>
                    <a:pt x="21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4896004" y="1942611"/>
              <a:ext cx="51662" cy="140607"/>
            </a:xfrm>
            <a:custGeom>
              <a:avLst/>
              <a:gdLst/>
              <a:ahLst/>
              <a:cxnLst/>
              <a:rect l="l" t="t" r="r" b="b"/>
              <a:pathLst>
                <a:path w="2170" h="5906" extrusionOk="0">
                  <a:moveTo>
                    <a:pt x="1" y="1"/>
                  </a:moveTo>
                  <a:lnTo>
                    <a:pt x="1" y="5905"/>
                  </a:lnTo>
                  <a:lnTo>
                    <a:pt x="2169" y="5905"/>
                  </a:lnTo>
                  <a:lnTo>
                    <a:pt x="21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4953976" y="1942611"/>
              <a:ext cx="51662" cy="140607"/>
            </a:xfrm>
            <a:custGeom>
              <a:avLst/>
              <a:gdLst/>
              <a:ahLst/>
              <a:cxnLst/>
              <a:rect l="l" t="t" r="r" b="b"/>
              <a:pathLst>
                <a:path w="2170" h="5906" extrusionOk="0">
                  <a:moveTo>
                    <a:pt x="1" y="1"/>
                  </a:moveTo>
                  <a:lnTo>
                    <a:pt x="1" y="5905"/>
                  </a:lnTo>
                  <a:lnTo>
                    <a:pt x="2169" y="5905"/>
                  </a:lnTo>
                  <a:lnTo>
                    <a:pt x="21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5011947" y="1942611"/>
              <a:ext cx="51662" cy="140607"/>
            </a:xfrm>
            <a:custGeom>
              <a:avLst/>
              <a:gdLst/>
              <a:ahLst/>
              <a:cxnLst/>
              <a:rect l="l" t="t" r="r" b="b"/>
              <a:pathLst>
                <a:path w="2170" h="5906" extrusionOk="0">
                  <a:moveTo>
                    <a:pt x="1" y="1"/>
                  </a:moveTo>
                  <a:lnTo>
                    <a:pt x="1" y="5905"/>
                  </a:lnTo>
                  <a:lnTo>
                    <a:pt x="2169" y="5905"/>
                  </a:lnTo>
                  <a:lnTo>
                    <a:pt x="21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5069943" y="1942611"/>
              <a:ext cx="51638" cy="140607"/>
            </a:xfrm>
            <a:custGeom>
              <a:avLst/>
              <a:gdLst/>
              <a:ahLst/>
              <a:cxnLst/>
              <a:rect l="l" t="t" r="r" b="b"/>
              <a:pathLst>
                <a:path w="2169" h="5906" extrusionOk="0">
                  <a:moveTo>
                    <a:pt x="0" y="1"/>
                  </a:moveTo>
                  <a:lnTo>
                    <a:pt x="0" y="5905"/>
                  </a:lnTo>
                  <a:lnTo>
                    <a:pt x="2168" y="5905"/>
                  </a:lnTo>
                  <a:lnTo>
                    <a:pt x="21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5127914" y="1942611"/>
              <a:ext cx="51638" cy="140607"/>
            </a:xfrm>
            <a:custGeom>
              <a:avLst/>
              <a:gdLst/>
              <a:ahLst/>
              <a:cxnLst/>
              <a:rect l="l" t="t" r="r" b="b"/>
              <a:pathLst>
                <a:path w="2169" h="5906" extrusionOk="0">
                  <a:moveTo>
                    <a:pt x="0" y="1"/>
                  </a:moveTo>
                  <a:lnTo>
                    <a:pt x="0" y="5905"/>
                  </a:lnTo>
                  <a:lnTo>
                    <a:pt x="2168" y="5905"/>
                  </a:lnTo>
                  <a:lnTo>
                    <a:pt x="21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4899980" y="1770291"/>
              <a:ext cx="32592" cy="140583"/>
            </a:xfrm>
            <a:custGeom>
              <a:avLst/>
              <a:gdLst/>
              <a:ahLst/>
              <a:cxnLst/>
              <a:rect l="l" t="t" r="r" b="b"/>
              <a:pathLst>
                <a:path w="1369" h="5905" extrusionOk="0">
                  <a:moveTo>
                    <a:pt x="1" y="0"/>
                  </a:moveTo>
                  <a:lnTo>
                    <a:pt x="1" y="5905"/>
                  </a:lnTo>
                  <a:lnTo>
                    <a:pt x="1368" y="5905"/>
                  </a:lnTo>
                  <a:lnTo>
                    <a:pt x="13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4936525" y="1770291"/>
              <a:ext cx="32569" cy="140583"/>
            </a:xfrm>
            <a:custGeom>
              <a:avLst/>
              <a:gdLst/>
              <a:ahLst/>
              <a:cxnLst/>
              <a:rect l="l" t="t" r="r" b="b"/>
              <a:pathLst>
                <a:path w="1368" h="5905" extrusionOk="0">
                  <a:moveTo>
                    <a:pt x="0" y="0"/>
                  </a:moveTo>
                  <a:lnTo>
                    <a:pt x="0" y="5905"/>
                  </a:lnTo>
                  <a:lnTo>
                    <a:pt x="1368" y="5905"/>
                  </a:lnTo>
                  <a:lnTo>
                    <a:pt x="13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4971450" y="1767100"/>
              <a:ext cx="50853" cy="143773"/>
            </a:xfrm>
            <a:custGeom>
              <a:avLst/>
              <a:gdLst/>
              <a:ahLst/>
              <a:cxnLst/>
              <a:rect l="l" t="t" r="r" b="b"/>
              <a:pathLst>
                <a:path w="2136" h="6039" extrusionOk="0">
                  <a:moveTo>
                    <a:pt x="1368" y="1"/>
                  </a:moveTo>
                  <a:lnTo>
                    <a:pt x="1" y="201"/>
                  </a:lnTo>
                  <a:lnTo>
                    <a:pt x="801" y="6039"/>
                  </a:lnTo>
                  <a:lnTo>
                    <a:pt x="2136" y="5872"/>
                  </a:lnTo>
                  <a:lnTo>
                    <a:pt x="13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19"/>
            <p:cNvGrpSpPr/>
            <p:nvPr/>
          </p:nvGrpSpPr>
          <p:grpSpPr>
            <a:xfrm>
              <a:off x="4795155" y="1874211"/>
              <a:ext cx="369304" cy="194961"/>
              <a:chOff x="4795155" y="1874211"/>
              <a:chExt cx="369304" cy="194961"/>
            </a:xfrm>
          </p:grpSpPr>
          <p:sp>
            <p:nvSpPr>
              <p:cNvPr id="795" name="Google Shape;795;p19"/>
              <p:cNvSpPr/>
              <p:nvPr/>
            </p:nvSpPr>
            <p:spPr>
              <a:xfrm>
                <a:off x="4795155" y="1875901"/>
                <a:ext cx="21474" cy="20689"/>
              </a:xfrm>
              <a:custGeom>
                <a:avLst/>
                <a:gdLst/>
                <a:ahLst/>
                <a:cxnLst/>
                <a:rect l="l" t="t" r="r" b="b"/>
                <a:pathLst>
                  <a:path w="902" h="869" extrusionOk="0">
                    <a:moveTo>
                      <a:pt x="434" y="1"/>
                    </a:moveTo>
                    <a:cubicBezTo>
                      <a:pt x="201" y="1"/>
                      <a:pt x="0" y="201"/>
                      <a:pt x="0" y="434"/>
                    </a:cubicBezTo>
                    <a:cubicBezTo>
                      <a:pt x="0" y="668"/>
                      <a:pt x="201" y="868"/>
                      <a:pt x="434" y="868"/>
                    </a:cubicBezTo>
                    <a:cubicBezTo>
                      <a:pt x="701" y="868"/>
                      <a:pt x="901" y="668"/>
                      <a:pt x="901" y="434"/>
                    </a:cubicBezTo>
                    <a:cubicBezTo>
                      <a:pt x="901" y="201"/>
                      <a:pt x="701"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828509" y="1875830"/>
                <a:ext cx="25379" cy="21022"/>
              </a:xfrm>
              <a:custGeom>
                <a:avLst/>
                <a:gdLst/>
                <a:ahLst/>
                <a:cxnLst/>
                <a:rect l="l" t="t" r="r" b="b"/>
                <a:pathLst>
                  <a:path w="1066" h="883" extrusionOk="0">
                    <a:moveTo>
                      <a:pt x="646" y="1"/>
                    </a:moveTo>
                    <a:cubicBezTo>
                      <a:pt x="631" y="1"/>
                      <a:pt x="616" y="2"/>
                      <a:pt x="601" y="4"/>
                    </a:cubicBezTo>
                    <a:cubicBezTo>
                      <a:pt x="201" y="4"/>
                      <a:pt x="0" y="471"/>
                      <a:pt x="301" y="738"/>
                    </a:cubicBezTo>
                    <a:cubicBezTo>
                      <a:pt x="390" y="838"/>
                      <a:pt x="501" y="882"/>
                      <a:pt x="610" y="882"/>
                    </a:cubicBezTo>
                    <a:cubicBezTo>
                      <a:pt x="827" y="882"/>
                      <a:pt x="1035" y="704"/>
                      <a:pt x="1035" y="437"/>
                    </a:cubicBezTo>
                    <a:cubicBezTo>
                      <a:pt x="1066" y="219"/>
                      <a:pt x="863" y="1"/>
                      <a:pt x="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865840" y="1875830"/>
                <a:ext cx="24641" cy="21022"/>
              </a:xfrm>
              <a:custGeom>
                <a:avLst/>
                <a:gdLst/>
                <a:ahLst/>
                <a:cxnLst/>
                <a:rect l="l" t="t" r="r" b="b"/>
                <a:pathLst>
                  <a:path w="1035" h="883" extrusionOk="0">
                    <a:moveTo>
                      <a:pt x="645" y="1"/>
                    </a:moveTo>
                    <a:cubicBezTo>
                      <a:pt x="631" y="1"/>
                      <a:pt x="616" y="2"/>
                      <a:pt x="601" y="4"/>
                    </a:cubicBezTo>
                    <a:cubicBezTo>
                      <a:pt x="200" y="4"/>
                      <a:pt x="0" y="471"/>
                      <a:pt x="300" y="738"/>
                    </a:cubicBezTo>
                    <a:cubicBezTo>
                      <a:pt x="389" y="838"/>
                      <a:pt x="501" y="882"/>
                      <a:pt x="609" y="882"/>
                    </a:cubicBezTo>
                    <a:cubicBezTo>
                      <a:pt x="827" y="882"/>
                      <a:pt x="1034" y="704"/>
                      <a:pt x="1034" y="437"/>
                    </a:cubicBezTo>
                    <a:cubicBezTo>
                      <a:pt x="1034" y="219"/>
                      <a:pt x="859" y="1"/>
                      <a:pt x="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4795155" y="2048245"/>
                <a:ext cx="21474" cy="20665"/>
              </a:xfrm>
              <a:custGeom>
                <a:avLst/>
                <a:gdLst/>
                <a:ahLst/>
                <a:cxnLst/>
                <a:rect l="l" t="t" r="r" b="b"/>
                <a:pathLst>
                  <a:path w="902" h="868" extrusionOk="0">
                    <a:moveTo>
                      <a:pt x="434" y="0"/>
                    </a:moveTo>
                    <a:cubicBezTo>
                      <a:pt x="201" y="0"/>
                      <a:pt x="0" y="201"/>
                      <a:pt x="0" y="434"/>
                    </a:cubicBezTo>
                    <a:cubicBezTo>
                      <a:pt x="0" y="668"/>
                      <a:pt x="201" y="868"/>
                      <a:pt x="434" y="868"/>
                    </a:cubicBezTo>
                    <a:cubicBezTo>
                      <a:pt x="701" y="868"/>
                      <a:pt x="901" y="668"/>
                      <a:pt x="901" y="434"/>
                    </a:cubicBezTo>
                    <a:cubicBezTo>
                      <a:pt x="901" y="201"/>
                      <a:pt x="701" y="0"/>
                      <a:pt x="4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4850174" y="2048198"/>
                <a:ext cx="24426" cy="20974"/>
              </a:xfrm>
              <a:custGeom>
                <a:avLst/>
                <a:gdLst/>
                <a:ahLst/>
                <a:cxnLst/>
                <a:rect l="l" t="t" r="r" b="b"/>
                <a:pathLst>
                  <a:path w="1026" h="881" extrusionOk="0">
                    <a:moveTo>
                      <a:pt x="551" y="1"/>
                    </a:moveTo>
                    <a:cubicBezTo>
                      <a:pt x="178" y="1"/>
                      <a:pt x="0" y="446"/>
                      <a:pt x="258" y="736"/>
                    </a:cubicBezTo>
                    <a:cubicBezTo>
                      <a:pt x="347" y="836"/>
                      <a:pt x="462" y="881"/>
                      <a:pt x="575" y="881"/>
                    </a:cubicBezTo>
                    <a:cubicBezTo>
                      <a:pt x="803" y="881"/>
                      <a:pt x="1025" y="703"/>
                      <a:pt x="1025" y="436"/>
                    </a:cubicBezTo>
                    <a:cubicBezTo>
                      <a:pt x="1025" y="203"/>
                      <a:pt x="825" y="2"/>
                      <a:pt x="592" y="2"/>
                    </a:cubicBezTo>
                    <a:cubicBezTo>
                      <a:pt x="578" y="1"/>
                      <a:pt x="564" y="1"/>
                      <a:pt x="5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4911884" y="2048245"/>
                <a:ext cx="20689" cy="20665"/>
              </a:xfrm>
              <a:custGeom>
                <a:avLst/>
                <a:gdLst/>
                <a:ahLst/>
                <a:cxnLst/>
                <a:rect l="l" t="t" r="r" b="b"/>
                <a:pathLst>
                  <a:path w="869" h="868" extrusionOk="0">
                    <a:moveTo>
                      <a:pt x="435" y="0"/>
                    </a:moveTo>
                    <a:cubicBezTo>
                      <a:pt x="168" y="0"/>
                      <a:pt x="1" y="201"/>
                      <a:pt x="1" y="434"/>
                    </a:cubicBezTo>
                    <a:cubicBezTo>
                      <a:pt x="1" y="668"/>
                      <a:pt x="168" y="868"/>
                      <a:pt x="435" y="868"/>
                    </a:cubicBezTo>
                    <a:cubicBezTo>
                      <a:pt x="668" y="868"/>
                      <a:pt x="868" y="668"/>
                      <a:pt x="868" y="434"/>
                    </a:cubicBezTo>
                    <a:cubicBezTo>
                      <a:pt x="868" y="201"/>
                      <a:pt x="668" y="0"/>
                      <a:pt x="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4965903" y="2048245"/>
                <a:ext cx="24641" cy="20927"/>
              </a:xfrm>
              <a:custGeom>
                <a:avLst/>
                <a:gdLst/>
                <a:ahLst/>
                <a:cxnLst/>
                <a:rect l="l" t="t" r="r" b="b"/>
                <a:pathLst>
                  <a:path w="1035" h="879" extrusionOk="0">
                    <a:moveTo>
                      <a:pt x="601" y="0"/>
                    </a:moveTo>
                    <a:cubicBezTo>
                      <a:pt x="200" y="0"/>
                      <a:pt x="0" y="467"/>
                      <a:pt x="267" y="734"/>
                    </a:cubicBezTo>
                    <a:cubicBezTo>
                      <a:pt x="367" y="834"/>
                      <a:pt x="486" y="879"/>
                      <a:pt x="599" y="879"/>
                    </a:cubicBezTo>
                    <a:cubicBezTo>
                      <a:pt x="827" y="879"/>
                      <a:pt x="1034" y="701"/>
                      <a:pt x="1034" y="434"/>
                    </a:cubicBezTo>
                    <a:cubicBezTo>
                      <a:pt x="1034" y="167"/>
                      <a:pt x="834" y="0"/>
                      <a:pt x="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5027851" y="2048245"/>
                <a:ext cx="20665" cy="20665"/>
              </a:xfrm>
              <a:custGeom>
                <a:avLst/>
                <a:gdLst/>
                <a:ahLst/>
                <a:cxnLst/>
                <a:rect l="l" t="t" r="r" b="b"/>
                <a:pathLst>
                  <a:path w="868" h="868" extrusionOk="0">
                    <a:moveTo>
                      <a:pt x="434" y="0"/>
                    </a:moveTo>
                    <a:cubicBezTo>
                      <a:pt x="200" y="0"/>
                      <a:pt x="0" y="201"/>
                      <a:pt x="0" y="434"/>
                    </a:cubicBezTo>
                    <a:cubicBezTo>
                      <a:pt x="0" y="668"/>
                      <a:pt x="200" y="868"/>
                      <a:pt x="434" y="868"/>
                    </a:cubicBezTo>
                    <a:cubicBezTo>
                      <a:pt x="667" y="868"/>
                      <a:pt x="867" y="668"/>
                      <a:pt x="867" y="434"/>
                    </a:cubicBezTo>
                    <a:cubicBezTo>
                      <a:pt x="867" y="201"/>
                      <a:pt x="667" y="0"/>
                      <a:pt x="4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5081846" y="2048150"/>
                <a:ext cx="24641" cy="20498"/>
              </a:xfrm>
              <a:custGeom>
                <a:avLst/>
                <a:gdLst/>
                <a:ahLst/>
                <a:cxnLst/>
                <a:rect l="l" t="t" r="r" b="b"/>
                <a:pathLst>
                  <a:path w="1035" h="861" extrusionOk="0">
                    <a:moveTo>
                      <a:pt x="652" y="1"/>
                    </a:moveTo>
                    <a:cubicBezTo>
                      <a:pt x="635" y="1"/>
                      <a:pt x="618" y="2"/>
                      <a:pt x="601" y="4"/>
                    </a:cubicBezTo>
                    <a:cubicBezTo>
                      <a:pt x="201" y="4"/>
                      <a:pt x="0" y="471"/>
                      <a:pt x="267" y="738"/>
                    </a:cubicBezTo>
                    <a:cubicBezTo>
                      <a:pt x="363" y="823"/>
                      <a:pt x="475" y="861"/>
                      <a:pt x="584" y="861"/>
                    </a:cubicBezTo>
                    <a:cubicBezTo>
                      <a:pt x="817" y="861"/>
                      <a:pt x="1034" y="688"/>
                      <a:pt x="1034" y="438"/>
                    </a:cubicBezTo>
                    <a:cubicBezTo>
                      <a:pt x="1034" y="191"/>
                      <a:pt x="863"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5143794" y="2048245"/>
                <a:ext cx="20665" cy="20665"/>
              </a:xfrm>
              <a:custGeom>
                <a:avLst/>
                <a:gdLst/>
                <a:ahLst/>
                <a:cxnLst/>
                <a:rect l="l" t="t" r="r" b="b"/>
                <a:pathLst>
                  <a:path w="868" h="868" extrusionOk="0">
                    <a:moveTo>
                      <a:pt x="434" y="0"/>
                    </a:moveTo>
                    <a:cubicBezTo>
                      <a:pt x="200" y="0"/>
                      <a:pt x="0" y="201"/>
                      <a:pt x="0" y="434"/>
                    </a:cubicBezTo>
                    <a:cubicBezTo>
                      <a:pt x="0" y="668"/>
                      <a:pt x="200" y="868"/>
                      <a:pt x="434" y="868"/>
                    </a:cubicBezTo>
                    <a:cubicBezTo>
                      <a:pt x="667" y="868"/>
                      <a:pt x="868" y="668"/>
                      <a:pt x="868" y="434"/>
                    </a:cubicBezTo>
                    <a:cubicBezTo>
                      <a:pt x="868" y="201"/>
                      <a:pt x="667" y="0"/>
                      <a:pt x="4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4906337" y="1875901"/>
                <a:ext cx="20665" cy="20689"/>
              </a:xfrm>
              <a:custGeom>
                <a:avLst/>
                <a:gdLst/>
                <a:ahLst/>
                <a:cxnLst/>
                <a:rect l="l" t="t" r="r" b="b"/>
                <a:pathLst>
                  <a:path w="868" h="869" extrusionOk="0">
                    <a:moveTo>
                      <a:pt x="434" y="1"/>
                    </a:moveTo>
                    <a:cubicBezTo>
                      <a:pt x="201" y="1"/>
                      <a:pt x="0" y="201"/>
                      <a:pt x="0" y="434"/>
                    </a:cubicBezTo>
                    <a:cubicBezTo>
                      <a:pt x="0" y="668"/>
                      <a:pt x="201" y="868"/>
                      <a:pt x="434" y="868"/>
                    </a:cubicBezTo>
                    <a:cubicBezTo>
                      <a:pt x="668" y="868"/>
                      <a:pt x="868" y="668"/>
                      <a:pt x="868" y="434"/>
                    </a:cubicBezTo>
                    <a:cubicBezTo>
                      <a:pt x="868" y="201"/>
                      <a:pt x="668" y="1"/>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4942072" y="1875901"/>
                <a:ext cx="21474" cy="20689"/>
              </a:xfrm>
              <a:custGeom>
                <a:avLst/>
                <a:gdLst/>
                <a:ahLst/>
                <a:cxnLst/>
                <a:rect l="l" t="t" r="r" b="b"/>
                <a:pathLst>
                  <a:path w="902" h="869" extrusionOk="0">
                    <a:moveTo>
                      <a:pt x="468" y="1"/>
                    </a:moveTo>
                    <a:cubicBezTo>
                      <a:pt x="201" y="1"/>
                      <a:pt x="1" y="201"/>
                      <a:pt x="1" y="434"/>
                    </a:cubicBezTo>
                    <a:cubicBezTo>
                      <a:pt x="1" y="668"/>
                      <a:pt x="201" y="868"/>
                      <a:pt x="468" y="868"/>
                    </a:cubicBezTo>
                    <a:cubicBezTo>
                      <a:pt x="701" y="868"/>
                      <a:pt x="901" y="668"/>
                      <a:pt x="901" y="434"/>
                    </a:cubicBezTo>
                    <a:cubicBezTo>
                      <a:pt x="901" y="201"/>
                      <a:pt x="701" y="1"/>
                      <a:pt x="4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4989711" y="1874211"/>
                <a:ext cx="25045" cy="20498"/>
              </a:xfrm>
              <a:custGeom>
                <a:avLst/>
                <a:gdLst/>
                <a:ahLst/>
                <a:cxnLst/>
                <a:rect l="l" t="t" r="r" b="b"/>
                <a:pathLst>
                  <a:path w="1052" h="861" extrusionOk="0">
                    <a:moveTo>
                      <a:pt x="568" y="1"/>
                    </a:moveTo>
                    <a:cubicBezTo>
                      <a:pt x="547" y="1"/>
                      <a:pt x="524" y="2"/>
                      <a:pt x="501" y="5"/>
                    </a:cubicBezTo>
                    <a:cubicBezTo>
                      <a:pt x="134" y="38"/>
                      <a:pt x="1" y="539"/>
                      <a:pt x="301" y="772"/>
                    </a:cubicBezTo>
                    <a:cubicBezTo>
                      <a:pt x="379" y="833"/>
                      <a:pt x="469" y="860"/>
                      <a:pt x="557" y="860"/>
                    </a:cubicBezTo>
                    <a:cubicBezTo>
                      <a:pt x="808" y="860"/>
                      <a:pt x="1051" y="643"/>
                      <a:pt x="1002" y="372"/>
                    </a:cubicBezTo>
                    <a:cubicBezTo>
                      <a:pt x="971" y="159"/>
                      <a:pt x="801"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19"/>
            <p:cNvGrpSpPr/>
            <p:nvPr/>
          </p:nvGrpSpPr>
          <p:grpSpPr>
            <a:xfrm>
              <a:off x="4499726" y="2234874"/>
              <a:ext cx="198555" cy="199888"/>
              <a:chOff x="4499726" y="2234874"/>
              <a:chExt cx="198555" cy="199888"/>
            </a:xfrm>
          </p:grpSpPr>
          <p:sp>
            <p:nvSpPr>
              <p:cNvPr id="809" name="Google Shape;809;p19"/>
              <p:cNvSpPr/>
              <p:nvPr/>
            </p:nvSpPr>
            <p:spPr>
              <a:xfrm>
                <a:off x="4601385" y="2307940"/>
                <a:ext cx="96897" cy="126823"/>
              </a:xfrm>
              <a:custGeom>
                <a:avLst/>
                <a:gdLst/>
                <a:ahLst/>
                <a:cxnLst/>
                <a:rect l="l" t="t" r="r" b="b"/>
                <a:pathLst>
                  <a:path w="4070" h="5327" extrusionOk="0">
                    <a:moveTo>
                      <a:pt x="3344" y="1"/>
                    </a:moveTo>
                    <a:cubicBezTo>
                      <a:pt x="2686" y="1"/>
                      <a:pt x="2074" y="119"/>
                      <a:pt x="1535" y="634"/>
                    </a:cubicBezTo>
                    <a:cubicBezTo>
                      <a:pt x="1235" y="901"/>
                      <a:pt x="968" y="1234"/>
                      <a:pt x="768" y="1568"/>
                    </a:cubicBezTo>
                    <a:cubicBezTo>
                      <a:pt x="301" y="2469"/>
                      <a:pt x="34" y="3503"/>
                      <a:pt x="0" y="4537"/>
                    </a:cubicBezTo>
                    <a:cubicBezTo>
                      <a:pt x="0" y="5042"/>
                      <a:pt x="252" y="5326"/>
                      <a:pt x="543" y="5326"/>
                    </a:cubicBezTo>
                    <a:cubicBezTo>
                      <a:pt x="772" y="5326"/>
                      <a:pt x="1025" y="5151"/>
                      <a:pt x="1201" y="4770"/>
                    </a:cubicBezTo>
                    <a:cubicBezTo>
                      <a:pt x="1535" y="4036"/>
                      <a:pt x="1535" y="3202"/>
                      <a:pt x="1802" y="2435"/>
                    </a:cubicBezTo>
                    <a:cubicBezTo>
                      <a:pt x="2202" y="1401"/>
                      <a:pt x="3169" y="667"/>
                      <a:pt x="4070" y="34"/>
                    </a:cubicBezTo>
                    <a:cubicBezTo>
                      <a:pt x="3823" y="16"/>
                      <a:pt x="3580" y="1"/>
                      <a:pt x="3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9"/>
              <p:cNvSpPr/>
              <p:nvPr/>
            </p:nvSpPr>
            <p:spPr>
              <a:xfrm>
                <a:off x="4522748" y="2293584"/>
                <a:ext cx="83421" cy="98706"/>
              </a:xfrm>
              <a:custGeom>
                <a:avLst/>
                <a:gdLst/>
                <a:ahLst/>
                <a:cxnLst/>
                <a:rect l="l" t="t" r="r" b="b"/>
                <a:pathLst>
                  <a:path w="3504" h="4146" extrusionOk="0">
                    <a:moveTo>
                      <a:pt x="606" y="0"/>
                    </a:moveTo>
                    <a:cubicBezTo>
                      <a:pt x="406" y="0"/>
                      <a:pt x="203" y="23"/>
                      <a:pt x="1" y="69"/>
                    </a:cubicBezTo>
                    <a:cubicBezTo>
                      <a:pt x="535" y="303"/>
                      <a:pt x="935" y="737"/>
                      <a:pt x="1202" y="1270"/>
                    </a:cubicBezTo>
                    <a:cubicBezTo>
                      <a:pt x="1469" y="1704"/>
                      <a:pt x="1635" y="2171"/>
                      <a:pt x="1669" y="2671"/>
                    </a:cubicBezTo>
                    <a:cubicBezTo>
                      <a:pt x="1669" y="2871"/>
                      <a:pt x="1635" y="3072"/>
                      <a:pt x="1635" y="3272"/>
                    </a:cubicBezTo>
                    <a:cubicBezTo>
                      <a:pt x="1635" y="3472"/>
                      <a:pt x="1702" y="3672"/>
                      <a:pt x="1836" y="3839"/>
                    </a:cubicBezTo>
                    <a:cubicBezTo>
                      <a:pt x="1936" y="3906"/>
                      <a:pt x="2069" y="3972"/>
                      <a:pt x="2203" y="4039"/>
                    </a:cubicBezTo>
                    <a:cubicBezTo>
                      <a:pt x="2318" y="4111"/>
                      <a:pt x="2452" y="4146"/>
                      <a:pt x="2589" y="4146"/>
                    </a:cubicBezTo>
                    <a:cubicBezTo>
                      <a:pt x="2768" y="4146"/>
                      <a:pt x="2952" y="4086"/>
                      <a:pt x="3103" y="3972"/>
                    </a:cubicBezTo>
                    <a:cubicBezTo>
                      <a:pt x="3270" y="3839"/>
                      <a:pt x="3370" y="3672"/>
                      <a:pt x="3437" y="3505"/>
                    </a:cubicBezTo>
                    <a:cubicBezTo>
                      <a:pt x="3503" y="2871"/>
                      <a:pt x="3403" y="2271"/>
                      <a:pt x="3137" y="1704"/>
                    </a:cubicBezTo>
                    <a:cubicBezTo>
                      <a:pt x="2686" y="662"/>
                      <a:pt x="1688" y="0"/>
                      <a:pt x="6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9"/>
              <p:cNvSpPr/>
              <p:nvPr/>
            </p:nvSpPr>
            <p:spPr>
              <a:xfrm>
                <a:off x="4499726" y="2329938"/>
                <a:ext cx="84207" cy="69566"/>
              </a:xfrm>
              <a:custGeom>
                <a:avLst/>
                <a:gdLst/>
                <a:ahLst/>
                <a:cxnLst/>
                <a:rect l="l" t="t" r="r" b="b"/>
                <a:pathLst>
                  <a:path w="3537" h="2922" extrusionOk="0">
                    <a:moveTo>
                      <a:pt x="1418" y="0"/>
                    </a:moveTo>
                    <a:cubicBezTo>
                      <a:pt x="881" y="0"/>
                      <a:pt x="360" y="258"/>
                      <a:pt x="1" y="677"/>
                    </a:cubicBezTo>
                    <a:cubicBezTo>
                      <a:pt x="203" y="622"/>
                      <a:pt x="405" y="597"/>
                      <a:pt x="607" y="597"/>
                    </a:cubicBezTo>
                    <a:cubicBezTo>
                      <a:pt x="772" y="597"/>
                      <a:pt x="936" y="614"/>
                      <a:pt x="1101" y="644"/>
                    </a:cubicBezTo>
                    <a:cubicBezTo>
                      <a:pt x="1468" y="744"/>
                      <a:pt x="1769" y="978"/>
                      <a:pt x="1969" y="1311"/>
                    </a:cubicBezTo>
                    <a:cubicBezTo>
                      <a:pt x="2069" y="1611"/>
                      <a:pt x="2135" y="1912"/>
                      <a:pt x="2169" y="2212"/>
                    </a:cubicBezTo>
                    <a:cubicBezTo>
                      <a:pt x="2202" y="2512"/>
                      <a:pt x="2436" y="2779"/>
                      <a:pt x="2736" y="2912"/>
                    </a:cubicBezTo>
                    <a:cubicBezTo>
                      <a:pt x="2774" y="2919"/>
                      <a:pt x="2811" y="2922"/>
                      <a:pt x="2848" y="2922"/>
                    </a:cubicBezTo>
                    <a:cubicBezTo>
                      <a:pt x="3202" y="2922"/>
                      <a:pt x="3503" y="2641"/>
                      <a:pt x="3503" y="2278"/>
                    </a:cubicBezTo>
                    <a:cubicBezTo>
                      <a:pt x="3536" y="1778"/>
                      <a:pt x="3403" y="1311"/>
                      <a:pt x="3136" y="911"/>
                    </a:cubicBezTo>
                    <a:cubicBezTo>
                      <a:pt x="2769" y="377"/>
                      <a:pt x="2236" y="44"/>
                      <a:pt x="1602" y="10"/>
                    </a:cubicBezTo>
                    <a:cubicBezTo>
                      <a:pt x="1540" y="3"/>
                      <a:pt x="1479" y="0"/>
                      <a:pt x="1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9"/>
              <p:cNvSpPr/>
              <p:nvPr/>
            </p:nvSpPr>
            <p:spPr>
              <a:xfrm>
                <a:off x="4591052" y="2283323"/>
                <a:ext cx="74684" cy="111610"/>
              </a:xfrm>
              <a:custGeom>
                <a:avLst/>
                <a:gdLst/>
                <a:ahLst/>
                <a:cxnLst/>
                <a:rect l="l" t="t" r="r" b="b"/>
                <a:pathLst>
                  <a:path w="3137" h="4688" extrusionOk="0">
                    <a:moveTo>
                      <a:pt x="3136" y="0"/>
                    </a:moveTo>
                    <a:lnTo>
                      <a:pt x="3136" y="0"/>
                    </a:lnTo>
                    <a:cubicBezTo>
                      <a:pt x="2169" y="234"/>
                      <a:pt x="1335" y="801"/>
                      <a:pt x="768" y="1635"/>
                    </a:cubicBezTo>
                    <a:cubicBezTo>
                      <a:pt x="534" y="1968"/>
                      <a:pt x="368" y="2302"/>
                      <a:pt x="234" y="2702"/>
                    </a:cubicBezTo>
                    <a:cubicBezTo>
                      <a:pt x="134" y="3069"/>
                      <a:pt x="67" y="3403"/>
                      <a:pt x="67" y="3769"/>
                    </a:cubicBezTo>
                    <a:cubicBezTo>
                      <a:pt x="1" y="4003"/>
                      <a:pt x="34" y="4236"/>
                      <a:pt x="134" y="4470"/>
                    </a:cubicBezTo>
                    <a:cubicBezTo>
                      <a:pt x="255" y="4624"/>
                      <a:pt x="438" y="4687"/>
                      <a:pt x="636" y="4687"/>
                    </a:cubicBezTo>
                    <a:cubicBezTo>
                      <a:pt x="1038" y="4687"/>
                      <a:pt x="1501" y="4427"/>
                      <a:pt x="1635" y="4136"/>
                    </a:cubicBezTo>
                    <a:cubicBezTo>
                      <a:pt x="1669" y="3936"/>
                      <a:pt x="1702" y="3736"/>
                      <a:pt x="1702" y="3536"/>
                    </a:cubicBezTo>
                    <a:cubicBezTo>
                      <a:pt x="1735" y="2235"/>
                      <a:pt x="2236" y="967"/>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9"/>
              <p:cNvSpPr/>
              <p:nvPr/>
            </p:nvSpPr>
            <p:spPr>
              <a:xfrm>
                <a:off x="4579148" y="2234874"/>
                <a:ext cx="50853" cy="162248"/>
              </a:xfrm>
              <a:custGeom>
                <a:avLst/>
                <a:gdLst/>
                <a:ahLst/>
                <a:cxnLst/>
                <a:rect l="l" t="t" r="r" b="b"/>
                <a:pathLst>
                  <a:path w="2136" h="6815" extrusionOk="0">
                    <a:moveTo>
                      <a:pt x="2135" y="0"/>
                    </a:moveTo>
                    <a:lnTo>
                      <a:pt x="2135" y="0"/>
                    </a:lnTo>
                    <a:cubicBezTo>
                      <a:pt x="1535" y="434"/>
                      <a:pt x="1034" y="1001"/>
                      <a:pt x="634" y="1601"/>
                    </a:cubicBezTo>
                    <a:cubicBezTo>
                      <a:pt x="334" y="2202"/>
                      <a:pt x="167" y="2869"/>
                      <a:pt x="167" y="3570"/>
                    </a:cubicBezTo>
                    <a:cubicBezTo>
                      <a:pt x="134" y="4303"/>
                      <a:pt x="67" y="5071"/>
                      <a:pt x="34" y="5804"/>
                    </a:cubicBezTo>
                    <a:cubicBezTo>
                      <a:pt x="0" y="6105"/>
                      <a:pt x="34" y="6372"/>
                      <a:pt x="200" y="6605"/>
                    </a:cubicBezTo>
                    <a:cubicBezTo>
                      <a:pt x="311" y="6747"/>
                      <a:pt x="466" y="6814"/>
                      <a:pt x="620" y="6814"/>
                    </a:cubicBezTo>
                    <a:cubicBezTo>
                      <a:pt x="792" y="6814"/>
                      <a:pt x="962" y="6730"/>
                      <a:pt x="1068" y="6572"/>
                    </a:cubicBezTo>
                    <a:cubicBezTo>
                      <a:pt x="1335" y="6238"/>
                      <a:pt x="1468" y="5838"/>
                      <a:pt x="1468" y="5404"/>
                    </a:cubicBezTo>
                    <a:cubicBezTo>
                      <a:pt x="1468" y="4971"/>
                      <a:pt x="1435" y="4570"/>
                      <a:pt x="1368" y="4170"/>
                    </a:cubicBezTo>
                    <a:cubicBezTo>
                      <a:pt x="1268" y="2736"/>
                      <a:pt x="1501" y="1301"/>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19"/>
            <p:cNvSpPr/>
            <p:nvPr/>
          </p:nvSpPr>
          <p:spPr>
            <a:xfrm>
              <a:off x="4529105" y="2361150"/>
              <a:ext cx="128680" cy="134227"/>
            </a:xfrm>
            <a:custGeom>
              <a:avLst/>
              <a:gdLst/>
              <a:ahLst/>
              <a:cxnLst/>
              <a:rect l="l" t="t" r="r" b="b"/>
              <a:pathLst>
                <a:path w="5405" h="5638" extrusionOk="0">
                  <a:moveTo>
                    <a:pt x="1" y="0"/>
                  </a:moveTo>
                  <a:lnTo>
                    <a:pt x="835" y="5637"/>
                  </a:lnTo>
                  <a:lnTo>
                    <a:pt x="4537" y="5637"/>
                  </a:lnTo>
                  <a:lnTo>
                    <a:pt x="54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9"/>
            <p:cNvSpPr/>
            <p:nvPr/>
          </p:nvSpPr>
          <p:spPr>
            <a:xfrm>
              <a:off x="4524343" y="2361150"/>
              <a:ext cx="138203" cy="38140"/>
            </a:xfrm>
            <a:custGeom>
              <a:avLst/>
              <a:gdLst/>
              <a:ahLst/>
              <a:cxnLst/>
              <a:rect l="l" t="t" r="r" b="b"/>
              <a:pathLst>
                <a:path w="5805" h="1602" extrusionOk="0">
                  <a:moveTo>
                    <a:pt x="1" y="0"/>
                  </a:moveTo>
                  <a:lnTo>
                    <a:pt x="1" y="1601"/>
                  </a:lnTo>
                  <a:lnTo>
                    <a:pt x="5805" y="1601"/>
                  </a:lnTo>
                  <a:lnTo>
                    <a:pt x="58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3823899" y="2162594"/>
              <a:ext cx="544811" cy="302593"/>
            </a:xfrm>
            <a:custGeom>
              <a:avLst/>
              <a:gdLst/>
              <a:ahLst/>
              <a:cxnLst/>
              <a:rect l="l" t="t" r="r" b="b"/>
              <a:pathLst>
                <a:path w="22884" h="12710" extrusionOk="0">
                  <a:moveTo>
                    <a:pt x="1" y="1"/>
                  </a:moveTo>
                  <a:lnTo>
                    <a:pt x="1" y="12710"/>
                  </a:lnTo>
                  <a:lnTo>
                    <a:pt x="22884" y="12710"/>
                  </a:lnTo>
                  <a:lnTo>
                    <a:pt x="228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3823899" y="2162594"/>
              <a:ext cx="544811" cy="62780"/>
            </a:xfrm>
            <a:custGeom>
              <a:avLst/>
              <a:gdLst/>
              <a:ahLst/>
              <a:cxnLst/>
              <a:rect l="l" t="t" r="r" b="b"/>
              <a:pathLst>
                <a:path w="22884" h="2637" extrusionOk="0">
                  <a:moveTo>
                    <a:pt x="1" y="1"/>
                  </a:moveTo>
                  <a:lnTo>
                    <a:pt x="1" y="2636"/>
                  </a:lnTo>
                  <a:lnTo>
                    <a:pt x="22884" y="2636"/>
                  </a:lnTo>
                  <a:lnTo>
                    <a:pt x="228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9"/>
            <p:cNvSpPr/>
            <p:nvPr/>
          </p:nvSpPr>
          <p:spPr>
            <a:xfrm>
              <a:off x="3774664" y="2162594"/>
              <a:ext cx="49258" cy="332781"/>
            </a:xfrm>
            <a:custGeom>
              <a:avLst/>
              <a:gdLst/>
              <a:ahLst/>
              <a:cxnLst/>
              <a:rect l="l" t="t" r="r" b="b"/>
              <a:pathLst>
                <a:path w="2069" h="13978" extrusionOk="0">
                  <a:moveTo>
                    <a:pt x="1" y="1"/>
                  </a:moveTo>
                  <a:lnTo>
                    <a:pt x="1" y="13977"/>
                  </a:lnTo>
                  <a:lnTo>
                    <a:pt x="2069" y="13977"/>
                  </a:lnTo>
                  <a:lnTo>
                    <a:pt x="2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9"/>
            <p:cNvSpPr/>
            <p:nvPr/>
          </p:nvSpPr>
          <p:spPr>
            <a:xfrm>
              <a:off x="4368689" y="2162594"/>
              <a:ext cx="49258" cy="332781"/>
            </a:xfrm>
            <a:custGeom>
              <a:avLst/>
              <a:gdLst/>
              <a:ahLst/>
              <a:cxnLst/>
              <a:rect l="l" t="t" r="r" b="b"/>
              <a:pathLst>
                <a:path w="2069" h="13978" extrusionOk="0">
                  <a:moveTo>
                    <a:pt x="1" y="1"/>
                  </a:moveTo>
                  <a:lnTo>
                    <a:pt x="1" y="13977"/>
                  </a:lnTo>
                  <a:lnTo>
                    <a:pt x="2069" y="13977"/>
                  </a:lnTo>
                  <a:lnTo>
                    <a:pt x="2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3751642" y="2162594"/>
              <a:ext cx="689346" cy="36568"/>
            </a:xfrm>
            <a:custGeom>
              <a:avLst/>
              <a:gdLst/>
              <a:ahLst/>
              <a:cxnLst/>
              <a:rect l="l" t="t" r="r" b="b"/>
              <a:pathLst>
                <a:path w="28955" h="1536" extrusionOk="0">
                  <a:moveTo>
                    <a:pt x="0" y="1"/>
                  </a:moveTo>
                  <a:lnTo>
                    <a:pt x="0" y="1535"/>
                  </a:lnTo>
                  <a:lnTo>
                    <a:pt x="28954" y="1535"/>
                  </a:lnTo>
                  <a:lnTo>
                    <a:pt x="289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19"/>
            <p:cNvGrpSpPr/>
            <p:nvPr/>
          </p:nvGrpSpPr>
          <p:grpSpPr>
            <a:xfrm>
              <a:off x="3823899" y="2249968"/>
              <a:ext cx="213649" cy="185843"/>
              <a:chOff x="3823899" y="2249968"/>
              <a:chExt cx="213649" cy="185843"/>
            </a:xfrm>
          </p:grpSpPr>
          <p:sp>
            <p:nvSpPr>
              <p:cNvPr id="822" name="Google Shape;822;p19"/>
              <p:cNvSpPr/>
              <p:nvPr/>
            </p:nvSpPr>
            <p:spPr>
              <a:xfrm>
                <a:off x="3823899" y="2295227"/>
                <a:ext cx="213649" cy="5571"/>
              </a:xfrm>
              <a:custGeom>
                <a:avLst/>
                <a:gdLst/>
                <a:ahLst/>
                <a:cxnLst/>
                <a:rect l="l" t="t" r="r" b="b"/>
                <a:pathLst>
                  <a:path w="8974" h="234" extrusionOk="0">
                    <a:moveTo>
                      <a:pt x="1" y="0"/>
                    </a:moveTo>
                    <a:lnTo>
                      <a:pt x="1" y="234"/>
                    </a:lnTo>
                    <a:lnTo>
                      <a:pt x="8974" y="234"/>
                    </a:lnTo>
                    <a:lnTo>
                      <a:pt x="89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9"/>
              <p:cNvSpPr/>
              <p:nvPr/>
            </p:nvSpPr>
            <p:spPr>
              <a:xfrm>
                <a:off x="3823899" y="2374649"/>
                <a:ext cx="213649" cy="5571"/>
              </a:xfrm>
              <a:custGeom>
                <a:avLst/>
                <a:gdLst/>
                <a:ahLst/>
                <a:cxnLst/>
                <a:rect l="l" t="t" r="r" b="b"/>
                <a:pathLst>
                  <a:path w="8974" h="234" extrusionOk="0">
                    <a:moveTo>
                      <a:pt x="1" y="0"/>
                    </a:moveTo>
                    <a:lnTo>
                      <a:pt x="1" y="234"/>
                    </a:lnTo>
                    <a:lnTo>
                      <a:pt x="8974" y="234"/>
                    </a:lnTo>
                    <a:lnTo>
                      <a:pt x="89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9"/>
              <p:cNvSpPr/>
              <p:nvPr/>
            </p:nvSpPr>
            <p:spPr>
              <a:xfrm>
                <a:off x="3910463" y="2249968"/>
                <a:ext cx="27831" cy="19879"/>
              </a:xfrm>
              <a:custGeom>
                <a:avLst/>
                <a:gdLst/>
                <a:ahLst/>
                <a:cxnLst/>
                <a:rect l="l" t="t" r="r" b="b"/>
                <a:pathLst>
                  <a:path w="1169" h="835" extrusionOk="0">
                    <a:moveTo>
                      <a:pt x="534" y="0"/>
                    </a:moveTo>
                    <a:cubicBezTo>
                      <a:pt x="1" y="0"/>
                      <a:pt x="1" y="834"/>
                      <a:pt x="534" y="834"/>
                    </a:cubicBezTo>
                    <a:lnTo>
                      <a:pt x="601" y="834"/>
                    </a:lnTo>
                    <a:cubicBezTo>
                      <a:pt x="1168" y="834"/>
                      <a:pt x="1168" y="0"/>
                      <a:pt x="6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9"/>
              <p:cNvSpPr/>
              <p:nvPr/>
            </p:nvSpPr>
            <p:spPr>
              <a:xfrm>
                <a:off x="3910463" y="2333343"/>
                <a:ext cx="27831" cy="19879"/>
              </a:xfrm>
              <a:custGeom>
                <a:avLst/>
                <a:gdLst/>
                <a:ahLst/>
                <a:cxnLst/>
                <a:rect l="l" t="t" r="r" b="b"/>
                <a:pathLst>
                  <a:path w="1169" h="835" extrusionOk="0">
                    <a:moveTo>
                      <a:pt x="534" y="1"/>
                    </a:moveTo>
                    <a:cubicBezTo>
                      <a:pt x="1" y="1"/>
                      <a:pt x="1" y="835"/>
                      <a:pt x="534" y="835"/>
                    </a:cubicBezTo>
                    <a:lnTo>
                      <a:pt x="601" y="835"/>
                    </a:lnTo>
                    <a:cubicBezTo>
                      <a:pt x="1168" y="835"/>
                      <a:pt x="1168" y="1"/>
                      <a:pt x="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9"/>
              <p:cNvSpPr/>
              <p:nvPr/>
            </p:nvSpPr>
            <p:spPr>
              <a:xfrm>
                <a:off x="3910463" y="2415932"/>
                <a:ext cx="27831" cy="19879"/>
              </a:xfrm>
              <a:custGeom>
                <a:avLst/>
                <a:gdLst/>
                <a:ahLst/>
                <a:cxnLst/>
                <a:rect l="l" t="t" r="r" b="b"/>
                <a:pathLst>
                  <a:path w="1169" h="835" extrusionOk="0">
                    <a:moveTo>
                      <a:pt x="534" y="1"/>
                    </a:moveTo>
                    <a:cubicBezTo>
                      <a:pt x="1" y="1"/>
                      <a:pt x="1" y="835"/>
                      <a:pt x="534" y="835"/>
                    </a:cubicBezTo>
                    <a:lnTo>
                      <a:pt x="601" y="835"/>
                    </a:lnTo>
                    <a:cubicBezTo>
                      <a:pt x="1168" y="835"/>
                      <a:pt x="1168" y="1"/>
                      <a:pt x="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19"/>
            <p:cNvSpPr/>
            <p:nvPr/>
          </p:nvSpPr>
          <p:spPr>
            <a:xfrm>
              <a:off x="3754809" y="1705962"/>
              <a:ext cx="769554" cy="377254"/>
            </a:xfrm>
            <a:custGeom>
              <a:avLst/>
              <a:gdLst/>
              <a:ahLst/>
              <a:cxnLst/>
              <a:rect l="l" t="t" r="r" b="b"/>
              <a:pathLst>
                <a:path w="32324" h="15846" extrusionOk="0">
                  <a:moveTo>
                    <a:pt x="1" y="0"/>
                  </a:moveTo>
                  <a:lnTo>
                    <a:pt x="1" y="15845"/>
                  </a:lnTo>
                  <a:lnTo>
                    <a:pt x="32324" y="15845"/>
                  </a:lnTo>
                  <a:lnTo>
                    <a:pt x="32324" y="0"/>
                  </a:lnTo>
                  <a:close/>
                </a:path>
              </a:pathLst>
            </a:cu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9"/>
            <p:cNvSpPr/>
            <p:nvPr/>
          </p:nvSpPr>
          <p:spPr>
            <a:xfrm>
              <a:off x="4098686" y="2331748"/>
              <a:ext cx="196959" cy="164224"/>
            </a:xfrm>
            <a:custGeom>
              <a:avLst/>
              <a:gdLst/>
              <a:ahLst/>
              <a:cxnLst/>
              <a:rect l="l" t="t" r="r" b="b"/>
              <a:pathLst>
                <a:path w="8273" h="6898" extrusionOk="0">
                  <a:moveTo>
                    <a:pt x="3336" y="1"/>
                  </a:moveTo>
                  <a:lnTo>
                    <a:pt x="3336" y="5438"/>
                  </a:lnTo>
                  <a:lnTo>
                    <a:pt x="234" y="5438"/>
                  </a:lnTo>
                  <a:lnTo>
                    <a:pt x="234" y="5938"/>
                  </a:lnTo>
                  <a:cubicBezTo>
                    <a:pt x="67" y="6039"/>
                    <a:pt x="0" y="6205"/>
                    <a:pt x="0" y="6372"/>
                  </a:cubicBezTo>
                  <a:cubicBezTo>
                    <a:pt x="0" y="6706"/>
                    <a:pt x="242" y="6872"/>
                    <a:pt x="484" y="6872"/>
                  </a:cubicBezTo>
                  <a:cubicBezTo>
                    <a:pt x="726" y="6872"/>
                    <a:pt x="968" y="6706"/>
                    <a:pt x="968" y="6372"/>
                  </a:cubicBezTo>
                  <a:cubicBezTo>
                    <a:pt x="968" y="6305"/>
                    <a:pt x="968" y="6239"/>
                    <a:pt x="934" y="6172"/>
                  </a:cubicBezTo>
                  <a:lnTo>
                    <a:pt x="7272" y="6172"/>
                  </a:lnTo>
                  <a:cubicBezTo>
                    <a:pt x="7239" y="6239"/>
                    <a:pt x="7239" y="6305"/>
                    <a:pt x="7239" y="6372"/>
                  </a:cubicBezTo>
                  <a:cubicBezTo>
                    <a:pt x="7205" y="6722"/>
                    <a:pt x="7472" y="6897"/>
                    <a:pt x="7739" y="6897"/>
                  </a:cubicBezTo>
                  <a:cubicBezTo>
                    <a:pt x="8006" y="6897"/>
                    <a:pt x="8273" y="6722"/>
                    <a:pt x="8239" y="6372"/>
                  </a:cubicBezTo>
                  <a:cubicBezTo>
                    <a:pt x="8239" y="6205"/>
                    <a:pt x="8139" y="6039"/>
                    <a:pt x="8006" y="5972"/>
                  </a:cubicBezTo>
                  <a:lnTo>
                    <a:pt x="8006" y="5438"/>
                  </a:lnTo>
                  <a:lnTo>
                    <a:pt x="4670" y="5438"/>
                  </a:lnTo>
                  <a:lnTo>
                    <a:pt x="46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9"/>
            <p:cNvSpPr/>
            <p:nvPr/>
          </p:nvSpPr>
          <p:spPr>
            <a:xfrm>
              <a:off x="4093115" y="2042674"/>
              <a:ext cx="206506" cy="317687"/>
            </a:xfrm>
            <a:custGeom>
              <a:avLst/>
              <a:gdLst/>
              <a:ahLst/>
              <a:cxnLst/>
              <a:rect l="l" t="t" r="r" b="b"/>
              <a:pathLst>
                <a:path w="8674" h="13344" extrusionOk="0">
                  <a:moveTo>
                    <a:pt x="735" y="1"/>
                  </a:moveTo>
                  <a:cubicBezTo>
                    <a:pt x="334" y="1"/>
                    <a:pt x="1" y="334"/>
                    <a:pt x="34" y="735"/>
                  </a:cubicBezTo>
                  <a:lnTo>
                    <a:pt x="34" y="13110"/>
                  </a:lnTo>
                  <a:cubicBezTo>
                    <a:pt x="1" y="13210"/>
                    <a:pt x="101" y="13344"/>
                    <a:pt x="234" y="13344"/>
                  </a:cubicBezTo>
                  <a:lnTo>
                    <a:pt x="8473" y="13344"/>
                  </a:lnTo>
                  <a:cubicBezTo>
                    <a:pt x="8607" y="13344"/>
                    <a:pt x="8674" y="13210"/>
                    <a:pt x="8674" y="13110"/>
                  </a:cubicBezTo>
                  <a:lnTo>
                    <a:pt x="8674" y="735"/>
                  </a:lnTo>
                  <a:cubicBezTo>
                    <a:pt x="8674" y="334"/>
                    <a:pt x="8373" y="1"/>
                    <a:pt x="79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9"/>
            <p:cNvSpPr/>
            <p:nvPr/>
          </p:nvSpPr>
          <p:spPr>
            <a:xfrm>
              <a:off x="4117732" y="3211982"/>
              <a:ext cx="908542" cy="42901"/>
            </a:xfrm>
            <a:custGeom>
              <a:avLst/>
              <a:gdLst/>
              <a:ahLst/>
              <a:cxnLst/>
              <a:rect l="l" t="t" r="r" b="b"/>
              <a:pathLst>
                <a:path w="38162" h="1802" extrusionOk="0">
                  <a:moveTo>
                    <a:pt x="1" y="0"/>
                  </a:moveTo>
                  <a:lnTo>
                    <a:pt x="1" y="1802"/>
                  </a:lnTo>
                  <a:lnTo>
                    <a:pt x="38161" y="1802"/>
                  </a:lnTo>
                  <a:lnTo>
                    <a:pt x="38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9"/>
            <p:cNvSpPr/>
            <p:nvPr/>
          </p:nvSpPr>
          <p:spPr>
            <a:xfrm>
              <a:off x="4163015" y="3253772"/>
              <a:ext cx="818002" cy="268453"/>
            </a:xfrm>
            <a:custGeom>
              <a:avLst/>
              <a:gdLst/>
              <a:ahLst/>
              <a:cxnLst/>
              <a:rect l="l" t="t" r="r" b="b"/>
              <a:pathLst>
                <a:path w="34359" h="11276" extrusionOk="0">
                  <a:moveTo>
                    <a:pt x="0" y="1"/>
                  </a:moveTo>
                  <a:lnTo>
                    <a:pt x="1268" y="11242"/>
                  </a:lnTo>
                  <a:lnTo>
                    <a:pt x="3036" y="11242"/>
                  </a:lnTo>
                  <a:cubicBezTo>
                    <a:pt x="5537" y="5438"/>
                    <a:pt x="10808" y="1435"/>
                    <a:pt x="16912" y="1435"/>
                  </a:cubicBezTo>
                  <a:cubicBezTo>
                    <a:pt x="23017" y="1435"/>
                    <a:pt x="28287" y="5438"/>
                    <a:pt x="30789" y="11275"/>
                  </a:cubicBezTo>
                  <a:lnTo>
                    <a:pt x="33090" y="11275"/>
                  </a:lnTo>
                  <a:lnTo>
                    <a:pt x="34358" y="3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9"/>
            <p:cNvSpPr/>
            <p:nvPr/>
          </p:nvSpPr>
          <p:spPr>
            <a:xfrm>
              <a:off x="4128065" y="2694696"/>
              <a:ext cx="887877" cy="443153"/>
            </a:xfrm>
            <a:custGeom>
              <a:avLst/>
              <a:gdLst/>
              <a:ahLst/>
              <a:cxnLst/>
              <a:rect l="l" t="t" r="r" b="b"/>
              <a:pathLst>
                <a:path w="37294" h="18614" extrusionOk="0">
                  <a:moveTo>
                    <a:pt x="0" y="0"/>
                  </a:moveTo>
                  <a:lnTo>
                    <a:pt x="0" y="18613"/>
                  </a:lnTo>
                  <a:lnTo>
                    <a:pt x="37294" y="18613"/>
                  </a:lnTo>
                  <a:lnTo>
                    <a:pt x="372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a:off x="4106608" y="2682253"/>
              <a:ext cx="931564" cy="27797"/>
            </a:xfrm>
            <a:custGeom>
              <a:avLst/>
              <a:gdLst/>
              <a:ahLst/>
              <a:cxnLst/>
              <a:rect l="l" t="t" r="r" b="b"/>
              <a:pathLst>
                <a:path w="39129" h="835" extrusionOk="0">
                  <a:moveTo>
                    <a:pt x="568" y="0"/>
                  </a:moveTo>
                  <a:cubicBezTo>
                    <a:pt x="268" y="0"/>
                    <a:pt x="1" y="201"/>
                    <a:pt x="1" y="401"/>
                  </a:cubicBezTo>
                  <a:cubicBezTo>
                    <a:pt x="1" y="634"/>
                    <a:pt x="268" y="834"/>
                    <a:pt x="568" y="834"/>
                  </a:cubicBezTo>
                  <a:lnTo>
                    <a:pt x="38528" y="834"/>
                  </a:lnTo>
                  <a:cubicBezTo>
                    <a:pt x="38829" y="834"/>
                    <a:pt x="39129" y="634"/>
                    <a:pt x="39129" y="401"/>
                  </a:cubicBezTo>
                  <a:cubicBezTo>
                    <a:pt x="39129" y="201"/>
                    <a:pt x="38862" y="0"/>
                    <a:pt x="38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106614" y="3131472"/>
              <a:ext cx="931564" cy="19879"/>
            </a:xfrm>
            <a:custGeom>
              <a:avLst/>
              <a:gdLst/>
              <a:ahLst/>
              <a:cxnLst/>
              <a:rect l="l" t="t" r="r" b="b"/>
              <a:pathLst>
                <a:path w="39129" h="835" extrusionOk="0">
                  <a:moveTo>
                    <a:pt x="568" y="1"/>
                  </a:moveTo>
                  <a:cubicBezTo>
                    <a:pt x="268" y="1"/>
                    <a:pt x="1" y="201"/>
                    <a:pt x="1" y="401"/>
                  </a:cubicBezTo>
                  <a:cubicBezTo>
                    <a:pt x="1" y="634"/>
                    <a:pt x="268" y="835"/>
                    <a:pt x="568" y="835"/>
                  </a:cubicBezTo>
                  <a:lnTo>
                    <a:pt x="38528" y="835"/>
                  </a:lnTo>
                  <a:cubicBezTo>
                    <a:pt x="38829" y="835"/>
                    <a:pt x="39129" y="634"/>
                    <a:pt x="39129" y="401"/>
                  </a:cubicBezTo>
                  <a:cubicBezTo>
                    <a:pt x="39129" y="201"/>
                    <a:pt x="38829" y="1"/>
                    <a:pt x="38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 name="Google Shape;835;p19"/>
            <p:cNvGrpSpPr/>
            <p:nvPr/>
          </p:nvGrpSpPr>
          <p:grpSpPr>
            <a:xfrm>
              <a:off x="4493369" y="4046354"/>
              <a:ext cx="126299" cy="127013"/>
              <a:chOff x="4493369" y="4046354"/>
              <a:chExt cx="126299" cy="127013"/>
            </a:xfrm>
          </p:grpSpPr>
          <p:sp>
            <p:nvSpPr>
              <p:cNvPr id="836" name="Google Shape;836;p19"/>
              <p:cNvSpPr/>
              <p:nvPr/>
            </p:nvSpPr>
            <p:spPr>
              <a:xfrm>
                <a:off x="4558507" y="4092875"/>
                <a:ext cx="61161" cy="80493"/>
              </a:xfrm>
              <a:custGeom>
                <a:avLst/>
                <a:gdLst/>
                <a:ahLst/>
                <a:cxnLst/>
                <a:rect l="l" t="t" r="r" b="b"/>
                <a:pathLst>
                  <a:path w="2569" h="3381" extrusionOk="0">
                    <a:moveTo>
                      <a:pt x="2189" y="1"/>
                    </a:moveTo>
                    <a:cubicBezTo>
                      <a:pt x="1752" y="1"/>
                      <a:pt x="1330" y="71"/>
                      <a:pt x="967" y="381"/>
                    </a:cubicBezTo>
                    <a:cubicBezTo>
                      <a:pt x="767" y="581"/>
                      <a:pt x="600" y="781"/>
                      <a:pt x="500" y="1015"/>
                    </a:cubicBezTo>
                    <a:cubicBezTo>
                      <a:pt x="167" y="1582"/>
                      <a:pt x="0" y="2216"/>
                      <a:pt x="0" y="2883"/>
                    </a:cubicBezTo>
                    <a:cubicBezTo>
                      <a:pt x="0" y="3199"/>
                      <a:pt x="156" y="3381"/>
                      <a:pt x="340" y="3381"/>
                    </a:cubicBezTo>
                    <a:cubicBezTo>
                      <a:pt x="486" y="3381"/>
                      <a:pt x="649" y="3267"/>
                      <a:pt x="767" y="3016"/>
                    </a:cubicBezTo>
                    <a:cubicBezTo>
                      <a:pt x="967" y="2583"/>
                      <a:pt x="967" y="2016"/>
                      <a:pt x="1134" y="1549"/>
                    </a:cubicBezTo>
                    <a:cubicBezTo>
                      <a:pt x="1468" y="915"/>
                      <a:pt x="1968" y="381"/>
                      <a:pt x="2569" y="14"/>
                    </a:cubicBezTo>
                    <a:cubicBezTo>
                      <a:pt x="2442" y="7"/>
                      <a:pt x="2314" y="1"/>
                      <a:pt x="2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4507678" y="4083947"/>
                <a:ext cx="53234" cy="62590"/>
              </a:xfrm>
              <a:custGeom>
                <a:avLst/>
                <a:gdLst/>
                <a:ahLst/>
                <a:cxnLst/>
                <a:rect l="l" t="t" r="r" b="b"/>
                <a:pathLst>
                  <a:path w="2236" h="2629" extrusionOk="0">
                    <a:moveTo>
                      <a:pt x="439" y="1"/>
                    </a:moveTo>
                    <a:cubicBezTo>
                      <a:pt x="292" y="1"/>
                      <a:pt x="144" y="20"/>
                      <a:pt x="0" y="56"/>
                    </a:cubicBezTo>
                    <a:cubicBezTo>
                      <a:pt x="334" y="189"/>
                      <a:pt x="601" y="456"/>
                      <a:pt x="767" y="789"/>
                    </a:cubicBezTo>
                    <a:cubicBezTo>
                      <a:pt x="934" y="1056"/>
                      <a:pt x="1034" y="1390"/>
                      <a:pt x="1068" y="1690"/>
                    </a:cubicBezTo>
                    <a:lnTo>
                      <a:pt x="1068" y="2090"/>
                    </a:lnTo>
                    <a:cubicBezTo>
                      <a:pt x="1068" y="2190"/>
                      <a:pt x="1101" y="2324"/>
                      <a:pt x="1201" y="2424"/>
                    </a:cubicBezTo>
                    <a:cubicBezTo>
                      <a:pt x="1268" y="2491"/>
                      <a:pt x="1334" y="2524"/>
                      <a:pt x="1435" y="2557"/>
                    </a:cubicBezTo>
                    <a:cubicBezTo>
                      <a:pt x="1512" y="2604"/>
                      <a:pt x="1604" y="2629"/>
                      <a:pt x="1697" y="2629"/>
                    </a:cubicBezTo>
                    <a:cubicBezTo>
                      <a:pt x="1804" y="2629"/>
                      <a:pt x="1912" y="2596"/>
                      <a:pt x="2002" y="2524"/>
                    </a:cubicBezTo>
                    <a:cubicBezTo>
                      <a:pt x="2102" y="2457"/>
                      <a:pt x="2168" y="2357"/>
                      <a:pt x="2202" y="2224"/>
                    </a:cubicBezTo>
                    <a:cubicBezTo>
                      <a:pt x="2235" y="1824"/>
                      <a:pt x="2202" y="1423"/>
                      <a:pt x="2035" y="1090"/>
                    </a:cubicBezTo>
                    <a:cubicBezTo>
                      <a:pt x="1868" y="689"/>
                      <a:pt x="1568" y="389"/>
                      <a:pt x="1201" y="189"/>
                    </a:cubicBezTo>
                    <a:cubicBezTo>
                      <a:pt x="966" y="61"/>
                      <a:pt x="703" y="1"/>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4493369" y="4106612"/>
                <a:ext cx="54043" cy="45472"/>
              </a:xfrm>
              <a:custGeom>
                <a:avLst/>
                <a:gdLst/>
                <a:ahLst/>
                <a:cxnLst/>
                <a:rect l="l" t="t" r="r" b="b"/>
                <a:pathLst>
                  <a:path w="2270" h="1910" extrusionOk="0">
                    <a:moveTo>
                      <a:pt x="935" y="0"/>
                    </a:moveTo>
                    <a:cubicBezTo>
                      <a:pt x="574" y="0"/>
                      <a:pt x="245" y="166"/>
                      <a:pt x="1" y="471"/>
                    </a:cubicBezTo>
                    <a:cubicBezTo>
                      <a:pt x="118" y="438"/>
                      <a:pt x="234" y="421"/>
                      <a:pt x="351" y="421"/>
                    </a:cubicBezTo>
                    <a:cubicBezTo>
                      <a:pt x="468" y="421"/>
                      <a:pt x="585" y="438"/>
                      <a:pt x="701" y="471"/>
                    </a:cubicBezTo>
                    <a:cubicBezTo>
                      <a:pt x="935" y="505"/>
                      <a:pt x="1135" y="671"/>
                      <a:pt x="1268" y="872"/>
                    </a:cubicBezTo>
                    <a:cubicBezTo>
                      <a:pt x="1335" y="1072"/>
                      <a:pt x="1368" y="1238"/>
                      <a:pt x="1402" y="1439"/>
                    </a:cubicBezTo>
                    <a:cubicBezTo>
                      <a:pt x="1402" y="1639"/>
                      <a:pt x="1535" y="1839"/>
                      <a:pt x="1735" y="1906"/>
                    </a:cubicBezTo>
                    <a:cubicBezTo>
                      <a:pt x="1755" y="1908"/>
                      <a:pt x="1774" y="1909"/>
                      <a:pt x="1793" y="1909"/>
                    </a:cubicBezTo>
                    <a:cubicBezTo>
                      <a:pt x="2035" y="1909"/>
                      <a:pt x="2236" y="1719"/>
                      <a:pt x="2236" y="1472"/>
                    </a:cubicBezTo>
                    <a:cubicBezTo>
                      <a:pt x="2269" y="1172"/>
                      <a:pt x="2169" y="838"/>
                      <a:pt x="2002" y="605"/>
                    </a:cubicBezTo>
                    <a:cubicBezTo>
                      <a:pt x="1769" y="271"/>
                      <a:pt x="1435" y="38"/>
                      <a:pt x="1035" y="4"/>
                    </a:cubicBezTo>
                    <a:cubicBezTo>
                      <a:pt x="1001" y="1"/>
                      <a:pt x="968" y="0"/>
                      <a:pt x="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4552150" y="4077328"/>
                <a:ext cx="46877" cy="70875"/>
              </a:xfrm>
              <a:custGeom>
                <a:avLst/>
                <a:gdLst/>
                <a:ahLst/>
                <a:cxnLst/>
                <a:rect l="l" t="t" r="r" b="b"/>
                <a:pathLst>
                  <a:path w="1969" h="2977" extrusionOk="0">
                    <a:moveTo>
                      <a:pt x="1968" y="0"/>
                    </a:moveTo>
                    <a:lnTo>
                      <a:pt x="1968" y="0"/>
                    </a:lnTo>
                    <a:cubicBezTo>
                      <a:pt x="1368" y="133"/>
                      <a:pt x="834" y="500"/>
                      <a:pt x="467" y="1034"/>
                    </a:cubicBezTo>
                    <a:cubicBezTo>
                      <a:pt x="334" y="1234"/>
                      <a:pt x="200" y="1468"/>
                      <a:pt x="134" y="1735"/>
                    </a:cubicBezTo>
                    <a:cubicBezTo>
                      <a:pt x="67" y="1968"/>
                      <a:pt x="34" y="2202"/>
                      <a:pt x="34" y="2435"/>
                    </a:cubicBezTo>
                    <a:cubicBezTo>
                      <a:pt x="0" y="2569"/>
                      <a:pt x="0" y="2702"/>
                      <a:pt x="67" y="2835"/>
                    </a:cubicBezTo>
                    <a:cubicBezTo>
                      <a:pt x="145" y="2935"/>
                      <a:pt x="263" y="2976"/>
                      <a:pt x="391" y="2976"/>
                    </a:cubicBezTo>
                    <a:cubicBezTo>
                      <a:pt x="645" y="2976"/>
                      <a:pt x="934" y="2813"/>
                      <a:pt x="1001" y="2635"/>
                    </a:cubicBezTo>
                    <a:cubicBezTo>
                      <a:pt x="1068" y="2502"/>
                      <a:pt x="1068" y="2368"/>
                      <a:pt x="1068" y="2235"/>
                    </a:cubicBezTo>
                    <a:cubicBezTo>
                      <a:pt x="1101" y="1401"/>
                      <a:pt x="1401" y="60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4544199" y="4046354"/>
                <a:ext cx="32592" cy="102848"/>
              </a:xfrm>
              <a:custGeom>
                <a:avLst/>
                <a:gdLst/>
                <a:ahLst/>
                <a:cxnLst/>
                <a:rect l="l" t="t" r="r" b="b"/>
                <a:pathLst>
                  <a:path w="1369" h="4320" extrusionOk="0">
                    <a:moveTo>
                      <a:pt x="1368" y="0"/>
                    </a:moveTo>
                    <a:lnTo>
                      <a:pt x="1368" y="0"/>
                    </a:lnTo>
                    <a:cubicBezTo>
                      <a:pt x="968" y="267"/>
                      <a:pt x="634" y="601"/>
                      <a:pt x="401" y="1001"/>
                    </a:cubicBezTo>
                    <a:cubicBezTo>
                      <a:pt x="201" y="1401"/>
                      <a:pt x="101" y="1835"/>
                      <a:pt x="101" y="2268"/>
                    </a:cubicBezTo>
                    <a:cubicBezTo>
                      <a:pt x="101" y="2735"/>
                      <a:pt x="34" y="3236"/>
                      <a:pt x="1" y="3669"/>
                    </a:cubicBezTo>
                    <a:cubicBezTo>
                      <a:pt x="1" y="3836"/>
                      <a:pt x="34" y="4036"/>
                      <a:pt x="134" y="4170"/>
                    </a:cubicBezTo>
                    <a:cubicBezTo>
                      <a:pt x="184" y="4270"/>
                      <a:pt x="284" y="4320"/>
                      <a:pt x="388" y="4320"/>
                    </a:cubicBezTo>
                    <a:cubicBezTo>
                      <a:pt x="493" y="4320"/>
                      <a:pt x="601" y="4270"/>
                      <a:pt x="668" y="4170"/>
                    </a:cubicBezTo>
                    <a:cubicBezTo>
                      <a:pt x="835" y="3970"/>
                      <a:pt x="935" y="3703"/>
                      <a:pt x="935" y="3436"/>
                    </a:cubicBezTo>
                    <a:cubicBezTo>
                      <a:pt x="935" y="3169"/>
                      <a:pt x="901" y="2902"/>
                      <a:pt x="868" y="2669"/>
                    </a:cubicBezTo>
                    <a:cubicBezTo>
                      <a:pt x="801" y="1735"/>
                      <a:pt x="968" y="834"/>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19"/>
            <p:cNvSpPr/>
            <p:nvPr/>
          </p:nvSpPr>
          <p:spPr>
            <a:xfrm>
              <a:off x="4512439" y="4127348"/>
              <a:ext cx="81826" cy="84993"/>
            </a:xfrm>
            <a:custGeom>
              <a:avLst/>
              <a:gdLst/>
              <a:ahLst/>
              <a:cxnLst/>
              <a:rect l="l" t="t" r="r" b="b"/>
              <a:pathLst>
                <a:path w="3437" h="3570" extrusionOk="0">
                  <a:moveTo>
                    <a:pt x="0" y="1"/>
                  </a:moveTo>
                  <a:lnTo>
                    <a:pt x="534" y="3570"/>
                  </a:lnTo>
                  <a:lnTo>
                    <a:pt x="2869" y="3570"/>
                  </a:lnTo>
                  <a:lnTo>
                    <a:pt x="34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3719075" y="4245675"/>
              <a:ext cx="1044340" cy="278792"/>
            </a:xfrm>
            <a:custGeom>
              <a:avLst/>
              <a:gdLst/>
              <a:ahLst/>
              <a:cxnLst/>
              <a:rect l="l" t="t" r="r" b="b"/>
              <a:pathLst>
                <a:path w="43866" h="11643" extrusionOk="0">
                  <a:moveTo>
                    <a:pt x="1" y="1"/>
                  </a:moveTo>
                  <a:lnTo>
                    <a:pt x="1" y="11642"/>
                  </a:lnTo>
                  <a:lnTo>
                    <a:pt x="43865" y="11642"/>
                  </a:lnTo>
                  <a:lnTo>
                    <a:pt x="438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3719074" y="3520609"/>
              <a:ext cx="1706664" cy="39735"/>
            </a:xfrm>
            <a:custGeom>
              <a:avLst/>
              <a:gdLst/>
              <a:ahLst/>
              <a:cxnLst/>
              <a:rect l="l" t="t" r="r" b="b"/>
              <a:pathLst>
                <a:path w="71686" h="1669" extrusionOk="0">
                  <a:moveTo>
                    <a:pt x="1" y="1"/>
                  </a:moveTo>
                  <a:lnTo>
                    <a:pt x="1" y="1669"/>
                  </a:lnTo>
                  <a:lnTo>
                    <a:pt x="71685" y="1669"/>
                  </a:lnTo>
                  <a:lnTo>
                    <a:pt x="71685" y="1"/>
                  </a:lnTo>
                  <a:close/>
                </a:path>
              </a:pathLst>
            </a:custGeom>
            <a:solidFill>
              <a:srgbClr val="FF9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3719074" y="2494568"/>
              <a:ext cx="1706664" cy="39711"/>
            </a:xfrm>
            <a:custGeom>
              <a:avLst/>
              <a:gdLst/>
              <a:ahLst/>
              <a:cxnLst/>
              <a:rect l="l" t="t" r="r" b="b"/>
              <a:pathLst>
                <a:path w="71686" h="1668" extrusionOk="0">
                  <a:moveTo>
                    <a:pt x="1" y="0"/>
                  </a:moveTo>
                  <a:lnTo>
                    <a:pt x="1" y="1668"/>
                  </a:lnTo>
                  <a:lnTo>
                    <a:pt x="71685" y="1668"/>
                  </a:lnTo>
                  <a:lnTo>
                    <a:pt x="71685" y="0"/>
                  </a:lnTo>
                  <a:close/>
                </a:path>
              </a:pathLst>
            </a:custGeom>
            <a:solidFill>
              <a:srgbClr val="FF9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19"/>
            <p:cNvGrpSpPr/>
            <p:nvPr/>
          </p:nvGrpSpPr>
          <p:grpSpPr>
            <a:xfrm>
              <a:off x="3813590" y="3978050"/>
              <a:ext cx="597999" cy="232720"/>
              <a:chOff x="3813590" y="3978050"/>
              <a:chExt cx="597999" cy="232720"/>
            </a:xfrm>
          </p:grpSpPr>
          <p:sp>
            <p:nvSpPr>
              <p:cNvPr id="846" name="Google Shape;846;p19"/>
              <p:cNvSpPr/>
              <p:nvPr/>
            </p:nvSpPr>
            <p:spPr>
              <a:xfrm>
                <a:off x="3813590" y="3978050"/>
                <a:ext cx="257311" cy="177913"/>
              </a:xfrm>
              <a:custGeom>
                <a:avLst/>
                <a:gdLst/>
                <a:ahLst/>
                <a:cxnLst/>
                <a:rect l="l" t="t" r="r" b="b"/>
                <a:pathLst>
                  <a:path w="10808" h="7473" extrusionOk="0">
                    <a:moveTo>
                      <a:pt x="334" y="0"/>
                    </a:moveTo>
                    <a:cubicBezTo>
                      <a:pt x="167" y="0"/>
                      <a:pt x="0" y="167"/>
                      <a:pt x="0" y="367"/>
                    </a:cubicBezTo>
                    <a:lnTo>
                      <a:pt x="0" y="7139"/>
                    </a:lnTo>
                    <a:cubicBezTo>
                      <a:pt x="0" y="7339"/>
                      <a:pt x="167" y="7472"/>
                      <a:pt x="334" y="7472"/>
                    </a:cubicBezTo>
                    <a:lnTo>
                      <a:pt x="10474" y="7472"/>
                    </a:lnTo>
                    <a:cubicBezTo>
                      <a:pt x="10641" y="7472"/>
                      <a:pt x="10808" y="7339"/>
                      <a:pt x="10808" y="7139"/>
                    </a:cubicBezTo>
                    <a:lnTo>
                      <a:pt x="10808" y="367"/>
                    </a:lnTo>
                    <a:cubicBezTo>
                      <a:pt x="10808" y="167"/>
                      <a:pt x="10641" y="0"/>
                      <a:pt x="104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3839778" y="4194843"/>
                <a:ext cx="204911" cy="15927"/>
              </a:xfrm>
              <a:custGeom>
                <a:avLst/>
                <a:gdLst/>
                <a:ahLst/>
                <a:cxnLst/>
                <a:rect l="l" t="t" r="r" b="b"/>
                <a:pathLst>
                  <a:path w="8607" h="669" extrusionOk="0">
                    <a:moveTo>
                      <a:pt x="1" y="1"/>
                    </a:moveTo>
                    <a:lnTo>
                      <a:pt x="1" y="668"/>
                    </a:lnTo>
                    <a:lnTo>
                      <a:pt x="8607" y="668"/>
                    </a:lnTo>
                    <a:lnTo>
                      <a:pt x="86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4154277" y="3978050"/>
                <a:ext cx="257311" cy="177913"/>
              </a:xfrm>
              <a:custGeom>
                <a:avLst/>
                <a:gdLst/>
                <a:ahLst/>
                <a:cxnLst/>
                <a:rect l="l" t="t" r="r" b="b"/>
                <a:pathLst>
                  <a:path w="10808" h="7473" extrusionOk="0">
                    <a:moveTo>
                      <a:pt x="334" y="0"/>
                    </a:moveTo>
                    <a:cubicBezTo>
                      <a:pt x="134" y="0"/>
                      <a:pt x="0" y="167"/>
                      <a:pt x="0" y="367"/>
                    </a:cubicBezTo>
                    <a:lnTo>
                      <a:pt x="0" y="7139"/>
                    </a:lnTo>
                    <a:cubicBezTo>
                      <a:pt x="0" y="7339"/>
                      <a:pt x="134" y="7472"/>
                      <a:pt x="334" y="7472"/>
                    </a:cubicBezTo>
                    <a:lnTo>
                      <a:pt x="10441" y="7472"/>
                    </a:lnTo>
                    <a:cubicBezTo>
                      <a:pt x="10641" y="7472"/>
                      <a:pt x="10808" y="7339"/>
                      <a:pt x="10808" y="7139"/>
                    </a:cubicBezTo>
                    <a:lnTo>
                      <a:pt x="10808" y="367"/>
                    </a:lnTo>
                    <a:cubicBezTo>
                      <a:pt x="10808" y="167"/>
                      <a:pt x="10641" y="0"/>
                      <a:pt x="104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4180489" y="4194843"/>
                <a:ext cx="204102" cy="15927"/>
              </a:xfrm>
              <a:custGeom>
                <a:avLst/>
                <a:gdLst/>
                <a:ahLst/>
                <a:cxnLst/>
                <a:rect l="l" t="t" r="r" b="b"/>
                <a:pathLst>
                  <a:path w="8573" h="669" extrusionOk="0">
                    <a:moveTo>
                      <a:pt x="0" y="1"/>
                    </a:moveTo>
                    <a:lnTo>
                      <a:pt x="0" y="668"/>
                    </a:lnTo>
                    <a:lnTo>
                      <a:pt x="8573" y="668"/>
                    </a:lnTo>
                    <a:lnTo>
                      <a:pt x="85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19"/>
            <p:cNvSpPr/>
            <p:nvPr/>
          </p:nvSpPr>
          <p:spPr>
            <a:xfrm>
              <a:off x="5049278" y="3681835"/>
              <a:ext cx="69113" cy="165986"/>
            </a:xfrm>
            <a:custGeom>
              <a:avLst/>
              <a:gdLst/>
              <a:ahLst/>
              <a:cxnLst/>
              <a:rect l="l" t="t" r="r" b="b"/>
              <a:pathLst>
                <a:path w="2903" h="6972" extrusionOk="0">
                  <a:moveTo>
                    <a:pt x="1" y="0"/>
                  </a:moveTo>
                  <a:lnTo>
                    <a:pt x="1" y="6972"/>
                  </a:lnTo>
                  <a:lnTo>
                    <a:pt x="2903" y="6972"/>
                  </a:lnTo>
                  <a:lnTo>
                    <a:pt x="29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4869816" y="3747734"/>
              <a:ext cx="427273" cy="290690"/>
            </a:xfrm>
            <a:custGeom>
              <a:avLst/>
              <a:gdLst/>
              <a:ahLst/>
              <a:cxnLst/>
              <a:rect l="l" t="t" r="r" b="b"/>
              <a:pathLst>
                <a:path w="17947" h="12210" extrusionOk="0">
                  <a:moveTo>
                    <a:pt x="567" y="1"/>
                  </a:moveTo>
                  <a:cubicBezTo>
                    <a:pt x="267" y="1"/>
                    <a:pt x="0" y="268"/>
                    <a:pt x="0" y="568"/>
                  </a:cubicBezTo>
                  <a:lnTo>
                    <a:pt x="0" y="11642"/>
                  </a:lnTo>
                  <a:cubicBezTo>
                    <a:pt x="0" y="11976"/>
                    <a:pt x="267" y="12210"/>
                    <a:pt x="567" y="12210"/>
                  </a:cubicBezTo>
                  <a:lnTo>
                    <a:pt x="17379" y="12210"/>
                  </a:lnTo>
                  <a:cubicBezTo>
                    <a:pt x="17679" y="12210"/>
                    <a:pt x="17946" y="11976"/>
                    <a:pt x="17946" y="11642"/>
                  </a:cubicBezTo>
                  <a:lnTo>
                    <a:pt x="17946" y="568"/>
                  </a:lnTo>
                  <a:cubicBezTo>
                    <a:pt x="17946" y="268"/>
                    <a:pt x="17679" y="1"/>
                    <a:pt x="173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4899980" y="3777923"/>
              <a:ext cx="367707" cy="231123"/>
            </a:xfrm>
            <a:custGeom>
              <a:avLst/>
              <a:gdLst/>
              <a:ahLst/>
              <a:cxnLst/>
              <a:rect l="l" t="t" r="r" b="b"/>
              <a:pathLst>
                <a:path w="15445" h="9708" extrusionOk="0">
                  <a:moveTo>
                    <a:pt x="534" y="0"/>
                  </a:moveTo>
                  <a:cubicBezTo>
                    <a:pt x="234" y="0"/>
                    <a:pt x="1" y="234"/>
                    <a:pt x="1" y="534"/>
                  </a:cubicBezTo>
                  <a:lnTo>
                    <a:pt x="1" y="9140"/>
                  </a:lnTo>
                  <a:cubicBezTo>
                    <a:pt x="1" y="9240"/>
                    <a:pt x="1" y="9307"/>
                    <a:pt x="34" y="9374"/>
                  </a:cubicBezTo>
                  <a:cubicBezTo>
                    <a:pt x="134" y="9574"/>
                    <a:pt x="334" y="9707"/>
                    <a:pt x="534" y="9707"/>
                  </a:cubicBezTo>
                  <a:lnTo>
                    <a:pt x="14911" y="9707"/>
                  </a:lnTo>
                  <a:cubicBezTo>
                    <a:pt x="15178" y="9707"/>
                    <a:pt x="15445" y="9440"/>
                    <a:pt x="15445" y="9140"/>
                  </a:cubicBezTo>
                  <a:lnTo>
                    <a:pt x="15445" y="534"/>
                  </a:lnTo>
                  <a:cubicBezTo>
                    <a:pt x="15445" y="234"/>
                    <a:pt x="15178" y="0"/>
                    <a:pt x="149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4899980" y="3777923"/>
              <a:ext cx="351827" cy="223172"/>
            </a:xfrm>
            <a:custGeom>
              <a:avLst/>
              <a:gdLst/>
              <a:ahLst/>
              <a:cxnLst/>
              <a:rect l="l" t="t" r="r" b="b"/>
              <a:pathLst>
                <a:path w="14778" h="9374" extrusionOk="0">
                  <a:moveTo>
                    <a:pt x="534" y="0"/>
                  </a:moveTo>
                  <a:cubicBezTo>
                    <a:pt x="234" y="0"/>
                    <a:pt x="1" y="234"/>
                    <a:pt x="1" y="534"/>
                  </a:cubicBezTo>
                  <a:lnTo>
                    <a:pt x="1" y="9140"/>
                  </a:lnTo>
                  <a:cubicBezTo>
                    <a:pt x="1" y="9240"/>
                    <a:pt x="1" y="9307"/>
                    <a:pt x="67" y="9374"/>
                  </a:cubicBezTo>
                  <a:lnTo>
                    <a:pt x="147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4190012" y="3486469"/>
              <a:ext cx="11142" cy="27807"/>
            </a:xfrm>
            <a:custGeom>
              <a:avLst/>
              <a:gdLst/>
              <a:ahLst/>
              <a:cxnLst/>
              <a:rect l="l" t="t" r="r" b="b"/>
              <a:pathLst>
                <a:path w="468" h="1168" extrusionOk="0">
                  <a:moveTo>
                    <a:pt x="0" y="0"/>
                  </a:moveTo>
                  <a:lnTo>
                    <a:pt x="0" y="1168"/>
                  </a:lnTo>
                  <a:lnTo>
                    <a:pt x="467" y="1168"/>
                  </a:lnTo>
                  <a:lnTo>
                    <a:pt x="467" y="0"/>
                  </a:lnTo>
                  <a:close/>
                </a:path>
              </a:pathLst>
            </a:custGeom>
            <a:solidFill>
              <a:srgbClr val="FF9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4484632" y="3486469"/>
              <a:ext cx="11142" cy="27807"/>
            </a:xfrm>
            <a:custGeom>
              <a:avLst/>
              <a:gdLst/>
              <a:ahLst/>
              <a:cxnLst/>
              <a:rect l="l" t="t" r="r" b="b"/>
              <a:pathLst>
                <a:path w="468" h="1168" extrusionOk="0">
                  <a:moveTo>
                    <a:pt x="1" y="0"/>
                  </a:moveTo>
                  <a:lnTo>
                    <a:pt x="1" y="1168"/>
                  </a:lnTo>
                  <a:lnTo>
                    <a:pt x="468" y="1168"/>
                  </a:lnTo>
                  <a:lnTo>
                    <a:pt x="468" y="0"/>
                  </a:lnTo>
                  <a:close/>
                </a:path>
              </a:pathLst>
            </a:custGeom>
            <a:solidFill>
              <a:srgbClr val="FF9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19"/>
            <p:cNvGrpSpPr/>
            <p:nvPr/>
          </p:nvGrpSpPr>
          <p:grpSpPr>
            <a:xfrm>
              <a:off x="4179680" y="2743653"/>
              <a:ext cx="794174" cy="641963"/>
              <a:chOff x="4179680" y="2743653"/>
              <a:chExt cx="794174" cy="641963"/>
            </a:xfrm>
          </p:grpSpPr>
          <p:sp>
            <p:nvSpPr>
              <p:cNvPr id="857" name="Google Shape;857;p19"/>
              <p:cNvSpPr/>
              <p:nvPr/>
            </p:nvSpPr>
            <p:spPr>
              <a:xfrm>
                <a:off x="4401828" y="2909017"/>
                <a:ext cx="49555" cy="125340"/>
              </a:xfrm>
              <a:custGeom>
                <a:avLst/>
                <a:gdLst/>
                <a:ahLst/>
                <a:cxnLst/>
                <a:rect l="l" t="t" r="r" b="b"/>
                <a:pathLst>
                  <a:path w="2269" h="5739" extrusionOk="0">
                    <a:moveTo>
                      <a:pt x="0" y="1"/>
                    </a:moveTo>
                    <a:lnTo>
                      <a:pt x="0" y="5738"/>
                    </a:lnTo>
                    <a:lnTo>
                      <a:pt x="2268" y="5738"/>
                    </a:lnTo>
                    <a:lnTo>
                      <a:pt x="2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4468110" y="2874053"/>
                <a:ext cx="50298" cy="159563"/>
              </a:xfrm>
              <a:custGeom>
                <a:avLst/>
                <a:gdLst/>
                <a:ahLst/>
                <a:cxnLst/>
                <a:rect l="l" t="t" r="r" b="b"/>
                <a:pathLst>
                  <a:path w="2303" h="7306" extrusionOk="0">
                    <a:moveTo>
                      <a:pt x="1" y="1"/>
                    </a:moveTo>
                    <a:lnTo>
                      <a:pt x="1" y="7306"/>
                    </a:lnTo>
                    <a:lnTo>
                      <a:pt x="2302" y="7306"/>
                    </a:lnTo>
                    <a:lnTo>
                      <a:pt x="23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4535135" y="2840552"/>
                <a:ext cx="49555" cy="193808"/>
              </a:xfrm>
              <a:custGeom>
                <a:avLst/>
                <a:gdLst/>
                <a:ahLst/>
                <a:cxnLst/>
                <a:rect l="l" t="t" r="r" b="b"/>
                <a:pathLst>
                  <a:path w="2269" h="8874" extrusionOk="0">
                    <a:moveTo>
                      <a:pt x="1" y="0"/>
                    </a:moveTo>
                    <a:lnTo>
                      <a:pt x="1" y="8873"/>
                    </a:lnTo>
                    <a:lnTo>
                      <a:pt x="2269" y="8873"/>
                    </a:lnTo>
                    <a:lnTo>
                      <a:pt x="2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4601439" y="2811397"/>
                <a:ext cx="50276" cy="222222"/>
              </a:xfrm>
              <a:custGeom>
                <a:avLst/>
                <a:gdLst/>
                <a:ahLst/>
                <a:cxnLst/>
                <a:rect l="l" t="t" r="r" b="b"/>
                <a:pathLst>
                  <a:path w="2302" h="10175" extrusionOk="0">
                    <a:moveTo>
                      <a:pt x="0" y="1"/>
                    </a:moveTo>
                    <a:lnTo>
                      <a:pt x="0" y="10175"/>
                    </a:lnTo>
                    <a:lnTo>
                      <a:pt x="2302" y="10175"/>
                    </a:lnTo>
                    <a:lnTo>
                      <a:pt x="23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4668441" y="2777176"/>
                <a:ext cx="50298" cy="256445"/>
              </a:xfrm>
              <a:custGeom>
                <a:avLst/>
                <a:gdLst/>
                <a:ahLst/>
                <a:cxnLst/>
                <a:rect l="l" t="t" r="r" b="b"/>
                <a:pathLst>
                  <a:path w="2303" h="11742" extrusionOk="0">
                    <a:moveTo>
                      <a:pt x="1" y="0"/>
                    </a:moveTo>
                    <a:lnTo>
                      <a:pt x="1" y="11742"/>
                    </a:lnTo>
                    <a:lnTo>
                      <a:pt x="2303" y="11742"/>
                    </a:lnTo>
                    <a:lnTo>
                      <a:pt x="23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4735466" y="2743653"/>
                <a:ext cx="49577" cy="289970"/>
              </a:xfrm>
              <a:custGeom>
                <a:avLst/>
                <a:gdLst/>
                <a:ahLst/>
                <a:cxnLst/>
                <a:rect l="l" t="t" r="r" b="b"/>
                <a:pathLst>
                  <a:path w="2270" h="13277" extrusionOk="0">
                    <a:moveTo>
                      <a:pt x="1" y="1"/>
                    </a:moveTo>
                    <a:lnTo>
                      <a:pt x="1" y="13277"/>
                    </a:lnTo>
                    <a:lnTo>
                      <a:pt x="2269" y="13277"/>
                    </a:lnTo>
                    <a:lnTo>
                      <a:pt x="2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4179680" y="3067953"/>
                <a:ext cx="206506" cy="317663"/>
              </a:xfrm>
              <a:custGeom>
                <a:avLst/>
                <a:gdLst/>
                <a:ahLst/>
                <a:cxnLst/>
                <a:rect l="l" t="t" r="r" b="b"/>
                <a:pathLst>
                  <a:path w="8674" h="13343" extrusionOk="0">
                    <a:moveTo>
                      <a:pt x="735" y="0"/>
                    </a:moveTo>
                    <a:cubicBezTo>
                      <a:pt x="334" y="0"/>
                      <a:pt x="1" y="334"/>
                      <a:pt x="34" y="734"/>
                    </a:cubicBezTo>
                    <a:lnTo>
                      <a:pt x="34" y="13109"/>
                    </a:lnTo>
                    <a:cubicBezTo>
                      <a:pt x="1" y="13209"/>
                      <a:pt x="101" y="13343"/>
                      <a:pt x="234" y="13343"/>
                    </a:cubicBezTo>
                    <a:lnTo>
                      <a:pt x="8440" y="13343"/>
                    </a:lnTo>
                    <a:cubicBezTo>
                      <a:pt x="8573" y="13310"/>
                      <a:pt x="8674" y="13209"/>
                      <a:pt x="8640" y="13109"/>
                    </a:cubicBezTo>
                    <a:lnTo>
                      <a:pt x="8640" y="734"/>
                    </a:lnTo>
                    <a:cubicBezTo>
                      <a:pt x="8640" y="334"/>
                      <a:pt x="8340" y="0"/>
                      <a:pt x="7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4473514" y="3067953"/>
                <a:ext cx="206506" cy="317663"/>
              </a:xfrm>
              <a:custGeom>
                <a:avLst/>
                <a:gdLst/>
                <a:ahLst/>
                <a:cxnLst/>
                <a:rect l="l" t="t" r="r" b="b"/>
                <a:pathLst>
                  <a:path w="8674" h="13343" extrusionOk="0">
                    <a:moveTo>
                      <a:pt x="701" y="0"/>
                    </a:moveTo>
                    <a:cubicBezTo>
                      <a:pt x="301" y="0"/>
                      <a:pt x="1" y="334"/>
                      <a:pt x="1" y="734"/>
                    </a:cubicBezTo>
                    <a:lnTo>
                      <a:pt x="1" y="13109"/>
                    </a:lnTo>
                    <a:cubicBezTo>
                      <a:pt x="1" y="13209"/>
                      <a:pt x="68" y="13343"/>
                      <a:pt x="201" y="13343"/>
                    </a:cubicBezTo>
                    <a:lnTo>
                      <a:pt x="8440" y="13343"/>
                    </a:lnTo>
                    <a:cubicBezTo>
                      <a:pt x="8574" y="13310"/>
                      <a:pt x="8674" y="13209"/>
                      <a:pt x="8640" y="13109"/>
                    </a:cubicBezTo>
                    <a:lnTo>
                      <a:pt x="8640" y="734"/>
                    </a:lnTo>
                    <a:cubicBezTo>
                      <a:pt x="8640" y="334"/>
                      <a:pt x="8340" y="0"/>
                      <a:pt x="79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4767348" y="3067953"/>
                <a:ext cx="206506" cy="317663"/>
              </a:xfrm>
              <a:custGeom>
                <a:avLst/>
                <a:gdLst/>
                <a:ahLst/>
                <a:cxnLst/>
                <a:rect l="l" t="t" r="r" b="b"/>
                <a:pathLst>
                  <a:path w="8674" h="13343" extrusionOk="0">
                    <a:moveTo>
                      <a:pt x="701" y="0"/>
                    </a:moveTo>
                    <a:cubicBezTo>
                      <a:pt x="301" y="0"/>
                      <a:pt x="1" y="334"/>
                      <a:pt x="1" y="734"/>
                    </a:cubicBezTo>
                    <a:lnTo>
                      <a:pt x="1" y="13109"/>
                    </a:lnTo>
                    <a:cubicBezTo>
                      <a:pt x="1" y="13209"/>
                      <a:pt x="68" y="13343"/>
                      <a:pt x="201" y="13343"/>
                    </a:cubicBezTo>
                    <a:lnTo>
                      <a:pt x="8440" y="13343"/>
                    </a:lnTo>
                    <a:cubicBezTo>
                      <a:pt x="8574" y="13310"/>
                      <a:pt x="8674" y="13209"/>
                      <a:pt x="8674" y="13109"/>
                    </a:cubicBezTo>
                    <a:lnTo>
                      <a:pt x="8674" y="734"/>
                    </a:lnTo>
                    <a:cubicBezTo>
                      <a:pt x="8674" y="334"/>
                      <a:pt x="8340" y="0"/>
                      <a:pt x="79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 name="Google Shape;866;p19"/>
            <p:cNvSpPr/>
            <p:nvPr/>
          </p:nvSpPr>
          <p:spPr>
            <a:xfrm>
              <a:off x="4812630" y="2199924"/>
              <a:ext cx="134227" cy="61971"/>
            </a:xfrm>
            <a:custGeom>
              <a:avLst/>
              <a:gdLst/>
              <a:ahLst/>
              <a:cxnLst/>
              <a:rect l="l" t="t" r="r" b="b"/>
              <a:pathLst>
                <a:path w="5638" h="2603" extrusionOk="0">
                  <a:moveTo>
                    <a:pt x="0" y="1"/>
                  </a:moveTo>
                  <a:lnTo>
                    <a:pt x="0" y="2602"/>
                  </a:lnTo>
                  <a:lnTo>
                    <a:pt x="5638" y="2602"/>
                  </a:lnTo>
                  <a:lnTo>
                    <a:pt x="56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4909503" y="2245183"/>
              <a:ext cx="34973" cy="6380"/>
            </a:xfrm>
            <a:custGeom>
              <a:avLst/>
              <a:gdLst/>
              <a:ahLst/>
              <a:cxnLst/>
              <a:rect l="l" t="t" r="r" b="b"/>
              <a:pathLst>
                <a:path w="1469" h="268" extrusionOk="0">
                  <a:moveTo>
                    <a:pt x="1" y="1"/>
                  </a:moveTo>
                  <a:lnTo>
                    <a:pt x="1" y="268"/>
                  </a:lnTo>
                  <a:lnTo>
                    <a:pt x="1469" y="268"/>
                  </a:lnTo>
                  <a:lnTo>
                    <a:pt x="1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19"/>
            <p:cNvGrpSpPr/>
            <p:nvPr/>
          </p:nvGrpSpPr>
          <p:grpSpPr>
            <a:xfrm>
              <a:off x="3862015" y="3079857"/>
              <a:ext cx="1436646" cy="440822"/>
              <a:chOff x="3862015" y="3079857"/>
              <a:chExt cx="1436646" cy="440822"/>
            </a:xfrm>
          </p:grpSpPr>
          <p:grpSp>
            <p:nvGrpSpPr>
              <p:cNvPr id="869" name="Google Shape;869;p19"/>
              <p:cNvGrpSpPr/>
              <p:nvPr/>
            </p:nvGrpSpPr>
            <p:grpSpPr>
              <a:xfrm>
                <a:off x="4179680" y="3155304"/>
                <a:ext cx="794174" cy="365375"/>
                <a:chOff x="4179680" y="3155304"/>
                <a:chExt cx="794174" cy="365375"/>
              </a:xfrm>
            </p:grpSpPr>
            <p:sp>
              <p:nvSpPr>
                <p:cNvPr id="870" name="Google Shape;870;p19"/>
                <p:cNvSpPr/>
                <p:nvPr/>
              </p:nvSpPr>
              <p:spPr>
                <a:xfrm>
                  <a:off x="4263864" y="3357812"/>
                  <a:ext cx="32592" cy="128680"/>
                </a:xfrm>
                <a:custGeom>
                  <a:avLst/>
                  <a:gdLst/>
                  <a:ahLst/>
                  <a:cxnLst/>
                  <a:rect l="l" t="t" r="r" b="b"/>
                  <a:pathLst>
                    <a:path w="1369" h="5405" extrusionOk="0">
                      <a:moveTo>
                        <a:pt x="1" y="0"/>
                      </a:moveTo>
                      <a:lnTo>
                        <a:pt x="1" y="5404"/>
                      </a:lnTo>
                      <a:lnTo>
                        <a:pt x="1368" y="5404"/>
                      </a:lnTo>
                      <a:lnTo>
                        <a:pt x="13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4193988" y="3486469"/>
                  <a:ext cx="172342" cy="17499"/>
                </a:xfrm>
                <a:custGeom>
                  <a:avLst/>
                  <a:gdLst/>
                  <a:ahLst/>
                  <a:cxnLst/>
                  <a:rect l="l" t="t" r="r" b="b"/>
                  <a:pathLst>
                    <a:path w="7239" h="735" extrusionOk="0">
                      <a:moveTo>
                        <a:pt x="0" y="0"/>
                      </a:moveTo>
                      <a:lnTo>
                        <a:pt x="0" y="734"/>
                      </a:lnTo>
                      <a:lnTo>
                        <a:pt x="7239" y="734"/>
                      </a:lnTo>
                      <a:lnTo>
                        <a:pt x="72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4362332" y="3486469"/>
                  <a:ext cx="12737" cy="27807"/>
                </a:xfrm>
                <a:custGeom>
                  <a:avLst/>
                  <a:gdLst/>
                  <a:ahLst/>
                  <a:cxnLst/>
                  <a:rect l="l" t="t" r="r" b="b"/>
                  <a:pathLst>
                    <a:path w="535" h="1168" extrusionOk="0">
                      <a:moveTo>
                        <a:pt x="1" y="0"/>
                      </a:moveTo>
                      <a:lnTo>
                        <a:pt x="1" y="1168"/>
                      </a:lnTo>
                      <a:lnTo>
                        <a:pt x="535" y="1168"/>
                      </a:lnTo>
                      <a:lnTo>
                        <a:pt x="5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4184441" y="3496777"/>
                  <a:ext cx="23855" cy="23855"/>
                </a:xfrm>
                <a:custGeom>
                  <a:avLst/>
                  <a:gdLst/>
                  <a:ahLst/>
                  <a:cxnLst/>
                  <a:rect l="l" t="t" r="r" b="b"/>
                  <a:pathLst>
                    <a:path w="1002" h="1002" extrusionOk="0">
                      <a:moveTo>
                        <a:pt x="501" y="1"/>
                      </a:moveTo>
                      <a:cubicBezTo>
                        <a:pt x="234" y="1"/>
                        <a:pt x="1" y="234"/>
                        <a:pt x="1" y="501"/>
                      </a:cubicBezTo>
                      <a:cubicBezTo>
                        <a:pt x="1" y="768"/>
                        <a:pt x="234" y="1002"/>
                        <a:pt x="501" y="1002"/>
                      </a:cubicBezTo>
                      <a:cubicBezTo>
                        <a:pt x="768" y="1002"/>
                        <a:pt x="1002" y="768"/>
                        <a:pt x="1002" y="501"/>
                      </a:cubicBezTo>
                      <a:cubicBezTo>
                        <a:pt x="1002" y="234"/>
                        <a:pt x="768" y="1"/>
                        <a:pt x="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4357571" y="3496777"/>
                  <a:ext cx="23069" cy="23855"/>
                </a:xfrm>
                <a:custGeom>
                  <a:avLst/>
                  <a:gdLst/>
                  <a:ahLst/>
                  <a:cxnLst/>
                  <a:rect l="l" t="t" r="r" b="b"/>
                  <a:pathLst>
                    <a:path w="969" h="1002" extrusionOk="0">
                      <a:moveTo>
                        <a:pt x="468" y="1"/>
                      </a:moveTo>
                      <a:cubicBezTo>
                        <a:pt x="201" y="1"/>
                        <a:pt x="1" y="234"/>
                        <a:pt x="1" y="501"/>
                      </a:cubicBezTo>
                      <a:cubicBezTo>
                        <a:pt x="1" y="768"/>
                        <a:pt x="201" y="1002"/>
                        <a:pt x="468" y="1002"/>
                      </a:cubicBezTo>
                      <a:cubicBezTo>
                        <a:pt x="768" y="1002"/>
                        <a:pt x="968" y="768"/>
                        <a:pt x="968" y="501"/>
                      </a:cubicBezTo>
                      <a:cubicBezTo>
                        <a:pt x="968" y="234"/>
                        <a:pt x="768" y="1"/>
                        <a:pt x="4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4179680" y="3155304"/>
                  <a:ext cx="206506" cy="230314"/>
                </a:xfrm>
                <a:custGeom>
                  <a:avLst/>
                  <a:gdLst/>
                  <a:ahLst/>
                  <a:cxnLst/>
                  <a:rect l="l" t="t" r="r" b="b"/>
                  <a:pathLst>
                    <a:path w="8674" h="9674" extrusionOk="0">
                      <a:moveTo>
                        <a:pt x="34" y="0"/>
                      </a:moveTo>
                      <a:lnTo>
                        <a:pt x="34" y="9440"/>
                      </a:lnTo>
                      <a:cubicBezTo>
                        <a:pt x="1" y="9574"/>
                        <a:pt x="101" y="9674"/>
                        <a:pt x="234" y="9674"/>
                      </a:cubicBezTo>
                      <a:lnTo>
                        <a:pt x="8440" y="9674"/>
                      </a:lnTo>
                      <a:cubicBezTo>
                        <a:pt x="8573" y="9674"/>
                        <a:pt x="8674" y="9574"/>
                        <a:pt x="8640" y="9440"/>
                      </a:cubicBezTo>
                      <a:lnTo>
                        <a:pt x="8640" y="7606"/>
                      </a:lnTo>
                      <a:cubicBezTo>
                        <a:pt x="6705" y="7339"/>
                        <a:pt x="4671" y="7005"/>
                        <a:pt x="3103" y="5838"/>
                      </a:cubicBezTo>
                      <a:cubicBezTo>
                        <a:pt x="2002" y="5004"/>
                        <a:pt x="1168" y="3903"/>
                        <a:pt x="668" y="2636"/>
                      </a:cubicBezTo>
                      <a:cubicBezTo>
                        <a:pt x="334" y="1768"/>
                        <a:pt x="101" y="901"/>
                        <a:pt x="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4557698" y="3357812"/>
                  <a:ext cx="32592" cy="128680"/>
                </a:xfrm>
                <a:custGeom>
                  <a:avLst/>
                  <a:gdLst/>
                  <a:ahLst/>
                  <a:cxnLst/>
                  <a:rect l="l" t="t" r="r" b="b"/>
                  <a:pathLst>
                    <a:path w="1369" h="5405" extrusionOk="0">
                      <a:moveTo>
                        <a:pt x="1" y="0"/>
                      </a:moveTo>
                      <a:lnTo>
                        <a:pt x="1" y="5404"/>
                      </a:lnTo>
                      <a:lnTo>
                        <a:pt x="1368" y="5404"/>
                      </a:lnTo>
                      <a:lnTo>
                        <a:pt x="13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4487822" y="3486469"/>
                  <a:ext cx="172342" cy="17499"/>
                </a:xfrm>
                <a:custGeom>
                  <a:avLst/>
                  <a:gdLst/>
                  <a:ahLst/>
                  <a:cxnLst/>
                  <a:rect l="l" t="t" r="r" b="b"/>
                  <a:pathLst>
                    <a:path w="7239" h="735" extrusionOk="0">
                      <a:moveTo>
                        <a:pt x="0" y="0"/>
                      </a:moveTo>
                      <a:lnTo>
                        <a:pt x="0" y="734"/>
                      </a:lnTo>
                      <a:lnTo>
                        <a:pt x="7239" y="734"/>
                      </a:lnTo>
                      <a:lnTo>
                        <a:pt x="72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4656166" y="3486469"/>
                  <a:ext cx="12737" cy="27807"/>
                </a:xfrm>
                <a:custGeom>
                  <a:avLst/>
                  <a:gdLst/>
                  <a:ahLst/>
                  <a:cxnLst/>
                  <a:rect l="l" t="t" r="r" b="b"/>
                  <a:pathLst>
                    <a:path w="535" h="1168" extrusionOk="0">
                      <a:moveTo>
                        <a:pt x="1" y="0"/>
                      </a:moveTo>
                      <a:lnTo>
                        <a:pt x="1" y="1168"/>
                      </a:lnTo>
                      <a:lnTo>
                        <a:pt x="535" y="1168"/>
                      </a:lnTo>
                      <a:lnTo>
                        <a:pt x="5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4478275" y="3496777"/>
                  <a:ext cx="23855" cy="23855"/>
                </a:xfrm>
                <a:custGeom>
                  <a:avLst/>
                  <a:gdLst/>
                  <a:ahLst/>
                  <a:cxnLst/>
                  <a:rect l="l" t="t" r="r" b="b"/>
                  <a:pathLst>
                    <a:path w="1002" h="1002" extrusionOk="0">
                      <a:moveTo>
                        <a:pt x="501" y="1"/>
                      </a:moveTo>
                      <a:cubicBezTo>
                        <a:pt x="234" y="1"/>
                        <a:pt x="1" y="234"/>
                        <a:pt x="1" y="501"/>
                      </a:cubicBezTo>
                      <a:cubicBezTo>
                        <a:pt x="1" y="768"/>
                        <a:pt x="234" y="1002"/>
                        <a:pt x="501" y="1002"/>
                      </a:cubicBezTo>
                      <a:cubicBezTo>
                        <a:pt x="768" y="1002"/>
                        <a:pt x="1002" y="768"/>
                        <a:pt x="1002" y="501"/>
                      </a:cubicBezTo>
                      <a:cubicBezTo>
                        <a:pt x="1002" y="234"/>
                        <a:pt x="768" y="1"/>
                        <a:pt x="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4650619" y="3496777"/>
                  <a:ext cx="23855" cy="23855"/>
                </a:xfrm>
                <a:custGeom>
                  <a:avLst/>
                  <a:gdLst/>
                  <a:ahLst/>
                  <a:cxnLst/>
                  <a:rect l="l" t="t" r="r" b="b"/>
                  <a:pathLst>
                    <a:path w="1002" h="1002" extrusionOk="0">
                      <a:moveTo>
                        <a:pt x="501" y="1"/>
                      </a:moveTo>
                      <a:cubicBezTo>
                        <a:pt x="234" y="1"/>
                        <a:pt x="0" y="234"/>
                        <a:pt x="0" y="501"/>
                      </a:cubicBezTo>
                      <a:cubicBezTo>
                        <a:pt x="0" y="768"/>
                        <a:pt x="234" y="1002"/>
                        <a:pt x="501" y="1002"/>
                      </a:cubicBezTo>
                      <a:cubicBezTo>
                        <a:pt x="801" y="1002"/>
                        <a:pt x="1001" y="768"/>
                        <a:pt x="1001" y="501"/>
                      </a:cubicBezTo>
                      <a:cubicBezTo>
                        <a:pt x="1001" y="234"/>
                        <a:pt x="801" y="1"/>
                        <a:pt x="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4473514" y="3155304"/>
                  <a:ext cx="206506" cy="230314"/>
                </a:xfrm>
                <a:custGeom>
                  <a:avLst/>
                  <a:gdLst/>
                  <a:ahLst/>
                  <a:cxnLst/>
                  <a:rect l="l" t="t" r="r" b="b"/>
                  <a:pathLst>
                    <a:path w="8674" h="9674" extrusionOk="0">
                      <a:moveTo>
                        <a:pt x="1" y="0"/>
                      </a:moveTo>
                      <a:lnTo>
                        <a:pt x="1" y="9440"/>
                      </a:lnTo>
                      <a:cubicBezTo>
                        <a:pt x="1" y="9574"/>
                        <a:pt x="68" y="9674"/>
                        <a:pt x="201" y="9674"/>
                      </a:cubicBezTo>
                      <a:lnTo>
                        <a:pt x="8440" y="9674"/>
                      </a:lnTo>
                      <a:cubicBezTo>
                        <a:pt x="8574" y="9674"/>
                        <a:pt x="8674" y="9574"/>
                        <a:pt x="8640" y="9440"/>
                      </a:cubicBezTo>
                      <a:lnTo>
                        <a:pt x="8640" y="7606"/>
                      </a:lnTo>
                      <a:cubicBezTo>
                        <a:pt x="6706" y="7339"/>
                        <a:pt x="4671" y="7005"/>
                        <a:pt x="3070" y="5838"/>
                      </a:cubicBezTo>
                      <a:cubicBezTo>
                        <a:pt x="1969" y="5004"/>
                        <a:pt x="1135" y="3903"/>
                        <a:pt x="635" y="2636"/>
                      </a:cubicBezTo>
                      <a:cubicBezTo>
                        <a:pt x="301" y="1768"/>
                        <a:pt x="101" y="90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4770538" y="3357812"/>
                  <a:ext cx="200150" cy="162867"/>
                </a:xfrm>
                <a:custGeom>
                  <a:avLst/>
                  <a:gdLst/>
                  <a:ahLst/>
                  <a:cxnLst/>
                  <a:rect l="l" t="t" r="r" b="b"/>
                  <a:pathLst>
                    <a:path w="8407" h="6841" extrusionOk="0">
                      <a:moveTo>
                        <a:pt x="3403" y="0"/>
                      </a:moveTo>
                      <a:lnTo>
                        <a:pt x="3403" y="5404"/>
                      </a:lnTo>
                      <a:lnTo>
                        <a:pt x="334" y="5404"/>
                      </a:lnTo>
                      <a:lnTo>
                        <a:pt x="334" y="5938"/>
                      </a:lnTo>
                      <a:cubicBezTo>
                        <a:pt x="0" y="6105"/>
                        <a:pt x="0" y="6605"/>
                        <a:pt x="334" y="6772"/>
                      </a:cubicBezTo>
                      <a:cubicBezTo>
                        <a:pt x="413" y="6819"/>
                        <a:pt x="495" y="6840"/>
                        <a:pt x="575" y="6840"/>
                      </a:cubicBezTo>
                      <a:cubicBezTo>
                        <a:pt x="834" y="6840"/>
                        <a:pt x="1068" y="6619"/>
                        <a:pt x="1068" y="6338"/>
                      </a:cubicBezTo>
                      <a:cubicBezTo>
                        <a:pt x="1068" y="6272"/>
                        <a:pt x="1034" y="6205"/>
                        <a:pt x="1034" y="6138"/>
                      </a:cubicBezTo>
                      <a:lnTo>
                        <a:pt x="7372" y="6138"/>
                      </a:lnTo>
                      <a:cubicBezTo>
                        <a:pt x="7339" y="6205"/>
                        <a:pt x="7339" y="6272"/>
                        <a:pt x="7339" y="6338"/>
                      </a:cubicBezTo>
                      <a:cubicBezTo>
                        <a:pt x="7313" y="6619"/>
                        <a:pt x="7560" y="6840"/>
                        <a:pt x="7827" y="6840"/>
                      </a:cubicBezTo>
                      <a:cubicBezTo>
                        <a:pt x="7910" y="6840"/>
                        <a:pt x="7994" y="6819"/>
                        <a:pt x="8073" y="6772"/>
                      </a:cubicBezTo>
                      <a:cubicBezTo>
                        <a:pt x="8373" y="6605"/>
                        <a:pt x="8406" y="6138"/>
                        <a:pt x="8073" y="5938"/>
                      </a:cubicBezTo>
                      <a:lnTo>
                        <a:pt x="8073" y="5404"/>
                      </a:lnTo>
                      <a:lnTo>
                        <a:pt x="4770" y="5404"/>
                      </a:lnTo>
                      <a:lnTo>
                        <a:pt x="47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4767348" y="3155304"/>
                  <a:ext cx="206506" cy="230314"/>
                </a:xfrm>
                <a:custGeom>
                  <a:avLst/>
                  <a:gdLst/>
                  <a:ahLst/>
                  <a:cxnLst/>
                  <a:rect l="l" t="t" r="r" b="b"/>
                  <a:pathLst>
                    <a:path w="8674" h="9674" extrusionOk="0">
                      <a:moveTo>
                        <a:pt x="1" y="0"/>
                      </a:moveTo>
                      <a:lnTo>
                        <a:pt x="1" y="9440"/>
                      </a:lnTo>
                      <a:cubicBezTo>
                        <a:pt x="1" y="9574"/>
                        <a:pt x="68" y="9674"/>
                        <a:pt x="201" y="9674"/>
                      </a:cubicBezTo>
                      <a:lnTo>
                        <a:pt x="8440" y="9674"/>
                      </a:lnTo>
                      <a:cubicBezTo>
                        <a:pt x="8574" y="9674"/>
                        <a:pt x="8674" y="9574"/>
                        <a:pt x="8674" y="9440"/>
                      </a:cubicBezTo>
                      <a:lnTo>
                        <a:pt x="8674" y="7606"/>
                      </a:lnTo>
                      <a:cubicBezTo>
                        <a:pt x="6706" y="7339"/>
                        <a:pt x="4671" y="7005"/>
                        <a:pt x="3070" y="5838"/>
                      </a:cubicBezTo>
                      <a:cubicBezTo>
                        <a:pt x="1969" y="5004"/>
                        <a:pt x="1135" y="3903"/>
                        <a:pt x="668" y="2636"/>
                      </a:cubicBezTo>
                      <a:cubicBezTo>
                        <a:pt x="335" y="1768"/>
                        <a:pt x="101" y="90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19"/>
              <p:cNvSpPr/>
              <p:nvPr/>
            </p:nvSpPr>
            <p:spPr>
              <a:xfrm>
                <a:off x="5035779" y="3357812"/>
                <a:ext cx="200150" cy="162867"/>
              </a:xfrm>
              <a:custGeom>
                <a:avLst/>
                <a:gdLst/>
                <a:ahLst/>
                <a:cxnLst/>
                <a:rect l="l" t="t" r="r" b="b"/>
                <a:pathLst>
                  <a:path w="8407" h="6841" extrusionOk="0">
                    <a:moveTo>
                      <a:pt x="3436" y="0"/>
                    </a:moveTo>
                    <a:lnTo>
                      <a:pt x="3436" y="5404"/>
                    </a:lnTo>
                    <a:lnTo>
                      <a:pt x="334" y="5404"/>
                    </a:lnTo>
                    <a:lnTo>
                      <a:pt x="334" y="5938"/>
                    </a:lnTo>
                    <a:cubicBezTo>
                      <a:pt x="1" y="6105"/>
                      <a:pt x="1" y="6605"/>
                      <a:pt x="334" y="6772"/>
                    </a:cubicBezTo>
                    <a:cubicBezTo>
                      <a:pt x="413" y="6819"/>
                      <a:pt x="496" y="6840"/>
                      <a:pt x="576" y="6840"/>
                    </a:cubicBezTo>
                    <a:cubicBezTo>
                      <a:pt x="835" y="6840"/>
                      <a:pt x="1068" y="6619"/>
                      <a:pt x="1068" y="6338"/>
                    </a:cubicBezTo>
                    <a:cubicBezTo>
                      <a:pt x="1068" y="6272"/>
                      <a:pt x="1068" y="6205"/>
                      <a:pt x="1035" y="6138"/>
                    </a:cubicBezTo>
                    <a:lnTo>
                      <a:pt x="7373" y="6138"/>
                    </a:lnTo>
                    <a:cubicBezTo>
                      <a:pt x="7339" y="6205"/>
                      <a:pt x="7339" y="6272"/>
                      <a:pt x="7339" y="6338"/>
                    </a:cubicBezTo>
                    <a:cubicBezTo>
                      <a:pt x="7339" y="6619"/>
                      <a:pt x="7573" y="6840"/>
                      <a:pt x="7832" y="6840"/>
                    </a:cubicBezTo>
                    <a:cubicBezTo>
                      <a:pt x="7912" y="6840"/>
                      <a:pt x="7994" y="6819"/>
                      <a:pt x="8073" y="6772"/>
                    </a:cubicBezTo>
                    <a:cubicBezTo>
                      <a:pt x="8407" y="6605"/>
                      <a:pt x="8407" y="6138"/>
                      <a:pt x="8106" y="5938"/>
                    </a:cubicBezTo>
                    <a:lnTo>
                      <a:pt x="8106" y="5404"/>
                    </a:lnTo>
                    <a:lnTo>
                      <a:pt x="4771" y="5404"/>
                    </a:lnTo>
                    <a:lnTo>
                      <a:pt x="47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5036588" y="3079857"/>
                <a:ext cx="262073" cy="305760"/>
              </a:xfrm>
              <a:custGeom>
                <a:avLst/>
                <a:gdLst/>
                <a:ahLst/>
                <a:cxnLst/>
                <a:rect l="l" t="t" r="r" b="b"/>
                <a:pathLst>
                  <a:path w="11008" h="12843" extrusionOk="0">
                    <a:moveTo>
                      <a:pt x="10307" y="0"/>
                    </a:moveTo>
                    <a:cubicBezTo>
                      <a:pt x="9807" y="0"/>
                      <a:pt x="9273" y="634"/>
                      <a:pt x="9107" y="1435"/>
                    </a:cubicBezTo>
                    <a:lnTo>
                      <a:pt x="7105" y="10208"/>
                    </a:lnTo>
                    <a:cubicBezTo>
                      <a:pt x="6972" y="10741"/>
                      <a:pt x="6505" y="11108"/>
                      <a:pt x="5938" y="11108"/>
                    </a:cubicBezTo>
                    <a:lnTo>
                      <a:pt x="967" y="11108"/>
                    </a:lnTo>
                    <a:cubicBezTo>
                      <a:pt x="500" y="11108"/>
                      <a:pt x="100" y="11442"/>
                      <a:pt x="67" y="11909"/>
                    </a:cubicBezTo>
                    <a:cubicBezTo>
                      <a:pt x="0" y="12409"/>
                      <a:pt x="400" y="12843"/>
                      <a:pt x="934" y="12843"/>
                    </a:cubicBezTo>
                    <a:lnTo>
                      <a:pt x="6471" y="12843"/>
                    </a:lnTo>
                    <a:cubicBezTo>
                      <a:pt x="7906" y="12843"/>
                      <a:pt x="8473" y="11809"/>
                      <a:pt x="8773" y="10541"/>
                    </a:cubicBezTo>
                    <a:cubicBezTo>
                      <a:pt x="9040" y="9274"/>
                      <a:pt x="9340" y="7973"/>
                      <a:pt x="9640" y="6705"/>
                    </a:cubicBezTo>
                    <a:cubicBezTo>
                      <a:pt x="10041" y="4937"/>
                      <a:pt x="10441" y="3169"/>
                      <a:pt x="10841" y="1435"/>
                    </a:cubicBezTo>
                    <a:cubicBezTo>
                      <a:pt x="11008" y="634"/>
                      <a:pt x="10774" y="0"/>
                      <a:pt x="103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3924772" y="3357812"/>
                <a:ext cx="200150" cy="162867"/>
              </a:xfrm>
              <a:custGeom>
                <a:avLst/>
                <a:gdLst/>
                <a:ahLst/>
                <a:cxnLst/>
                <a:rect l="l" t="t" r="r" b="b"/>
                <a:pathLst>
                  <a:path w="8407" h="6841" extrusionOk="0">
                    <a:moveTo>
                      <a:pt x="3636" y="0"/>
                    </a:moveTo>
                    <a:lnTo>
                      <a:pt x="3636" y="5404"/>
                    </a:lnTo>
                    <a:lnTo>
                      <a:pt x="300" y="5404"/>
                    </a:lnTo>
                    <a:lnTo>
                      <a:pt x="300" y="5938"/>
                    </a:lnTo>
                    <a:cubicBezTo>
                      <a:pt x="0" y="6138"/>
                      <a:pt x="0" y="6605"/>
                      <a:pt x="334" y="6772"/>
                    </a:cubicBezTo>
                    <a:cubicBezTo>
                      <a:pt x="412" y="6819"/>
                      <a:pt x="495" y="6840"/>
                      <a:pt x="575" y="6840"/>
                    </a:cubicBezTo>
                    <a:cubicBezTo>
                      <a:pt x="834" y="6840"/>
                      <a:pt x="1067" y="6619"/>
                      <a:pt x="1067" y="6338"/>
                    </a:cubicBezTo>
                    <a:cubicBezTo>
                      <a:pt x="1067" y="6272"/>
                      <a:pt x="1067" y="6205"/>
                      <a:pt x="1034" y="6138"/>
                    </a:cubicBezTo>
                    <a:lnTo>
                      <a:pt x="7372" y="6138"/>
                    </a:lnTo>
                    <a:cubicBezTo>
                      <a:pt x="7339" y="6205"/>
                      <a:pt x="7339" y="6272"/>
                      <a:pt x="7339" y="6338"/>
                    </a:cubicBezTo>
                    <a:cubicBezTo>
                      <a:pt x="7339" y="6619"/>
                      <a:pt x="7572" y="6840"/>
                      <a:pt x="7831" y="6840"/>
                    </a:cubicBezTo>
                    <a:cubicBezTo>
                      <a:pt x="7911" y="6840"/>
                      <a:pt x="7994" y="6819"/>
                      <a:pt x="8072" y="6772"/>
                    </a:cubicBezTo>
                    <a:cubicBezTo>
                      <a:pt x="8406" y="6605"/>
                      <a:pt x="8406" y="6105"/>
                      <a:pt x="8072" y="5938"/>
                    </a:cubicBezTo>
                    <a:lnTo>
                      <a:pt x="8072" y="5404"/>
                    </a:lnTo>
                    <a:lnTo>
                      <a:pt x="4970" y="5404"/>
                    </a:lnTo>
                    <a:lnTo>
                      <a:pt x="49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3862015" y="3079857"/>
                <a:ext cx="262097" cy="305760"/>
              </a:xfrm>
              <a:custGeom>
                <a:avLst/>
                <a:gdLst/>
                <a:ahLst/>
                <a:cxnLst/>
                <a:rect l="l" t="t" r="r" b="b"/>
                <a:pathLst>
                  <a:path w="11009" h="12843" extrusionOk="0">
                    <a:moveTo>
                      <a:pt x="701" y="0"/>
                    </a:moveTo>
                    <a:cubicBezTo>
                      <a:pt x="234" y="0"/>
                      <a:pt x="1" y="634"/>
                      <a:pt x="168" y="1435"/>
                    </a:cubicBezTo>
                    <a:cubicBezTo>
                      <a:pt x="568" y="3169"/>
                      <a:pt x="968" y="4937"/>
                      <a:pt x="1368" y="6705"/>
                    </a:cubicBezTo>
                    <a:cubicBezTo>
                      <a:pt x="1669" y="7973"/>
                      <a:pt x="1969" y="9274"/>
                      <a:pt x="2236" y="10541"/>
                    </a:cubicBezTo>
                    <a:cubicBezTo>
                      <a:pt x="2536" y="11809"/>
                      <a:pt x="3103" y="12843"/>
                      <a:pt x="4537" y="12843"/>
                    </a:cubicBezTo>
                    <a:lnTo>
                      <a:pt x="10075" y="12843"/>
                    </a:lnTo>
                    <a:cubicBezTo>
                      <a:pt x="10608" y="12843"/>
                      <a:pt x="11009" y="12409"/>
                      <a:pt x="10942" y="11909"/>
                    </a:cubicBezTo>
                    <a:cubicBezTo>
                      <a:pt x="10909" y="11442"/>
                      <a:pt x="10508" y="11108"/>
                      <a:pt x="10041" y="11108"/>
                    </a:cubicBezTo>
                    <a:lnTo>
                      <a:pt x="5071" y="11108"/>
                    </a:lnTo>
                    <a:cubicBezTo>
                      <a:pt x="4504" y="11108"/>
                      <a:pt x="4037" y="10741"/>
                      <a:pt x="3937" y="10208"/>
                    </a:cubicBezTo>
                    <a:lnTo>
                      <a:pt x="1902" y="1435"/>
                    </a:lnTo>
                    <a:cubicBezTo>
                      <a:pt x="1735" y="634"/>
                      <a:pt x="1202" y="0"/>
                      <a:pt x="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19"/>
            <p:cNvSpPr/>
            <p:nvPr/>
          </p:nvSpPr>
          <p:spPr>
            <a:xfrm>
              <a:off x="3274350" y="4524475"/>
              <a:ext cx="2595303" cy="134240"/>
            </a:xfrm>
            <a:custGeom>
              <a:avLst/>
              <a:gdLst/>
              <a:ahLst/>
              <a:cxnLst/>
              <a:rect l="l" t="t" r="r" b="b"/>
              <a:pathLst>
                <a:path w="109012" h="20716" extrusionOk="0">
                  <a:moveTo>
                    <a:pt x="1" y="1"/>
                  </a:moveTo>
                  <a:lnTo>
                    <a:pt x="1" y="20716"/>
                  </a:lnTo>
                  <a:lnTo>
                    <a:pt x="109012" y="20716"/>
                  </a:lnTo>
                  <a:lnTo>
                    <a:pt x="109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 name="Google Shape;889;p19"/>
            <p:cNvGrpSpPr/>
            <p:nvPr/>
          </p:nvGrpSpPr>
          <p:grpSpPr>
            <a:xfrm>
              <a:off x="3719074" y="4030451"/>
              <a:ext cx="1072123" cy="215245"/>
              <a:chOff x="3719074" y="4030451"/>
              <a:chExt cx="1072123" cy="215245"/>
            </a:xfrm>
          </p:grpSpPr>
          <p:sp>
            <p:nvSpPr>
              <p:cNvPr id="890" name="Google Shape;890;p19"/>
              <p:cNvSpPr/>
              <p:nvPr/>
            </p:nvSpPr>
            <p:spPr>
              <a:xfrm>
                <a:off x="4509249" y="4126563"/>
                <a:ext cx="88183" cy="24641"/>
              </a:xfrm>
              <a:custGeom>
                <a:avLst/>
                <a:gdLst/>
                <a:ahLst/>
                <a:cxnLst/>
                <a:rect l="l" t="t" r="r" b="b"/>
                <a:pathLst>
                  <a:path w="3704" h="1035" extrusionOk="0">
                    <a:moveTo>
                      <a:pt x="1" y="0"/>
                    </a:moveTo>
                    <a:lnTo>
                      <a:pt x="1" y="1034"/>
                    </a:lnTo>
                    <a:lnTo>
                      <a:pt x="3704" y="1034"/>
                    </a:lnTo>
                    <a:lnTo>
                      <a:pt x="37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3719074" y="4211532"/>
                <a:ext cx="1072123" cy="34164"/>
              </a:xfrm>
              <a:custGeom>
                <a:avLst/>
                <a:gdLst/>
                <a:ahLst/>
                <a:cxnLst/>
                <a:rect l="l" t="t" r="r" b="b"/>
                <a:pathLst>
                  <a:path w="45033" h="1435" extrusionOk="0">
                    <a:moveTo>
                      <a:pt x="1" y="0"/>
                    </a:moveTo>
                    <a:lnTo>
                      <a:pt x="1" y="1435"/>
                    </a:lnTo>
                    <a:lnTo>
                      <a:pt x="44299" y="1435"/>
                    </a:lnTo>
                    <a:cubicBezTo>
                      <a:pt x="45033" y="1235"/>
                      <a:pt x="45033" y="167"/>
                      <a:pt x="44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3902535" y="4087637"/>
                <a:ext cx="79422" cy="123918"/>
              </a:xfrm>
              <a:custGeom>
                <a:avLst/>
                <a:gdLst/>
                <a:ahLst/>
                <a:cxnLst/>
                <a:rect l="l" t="t" r="r" b="b"/>
                <a:pathLst>
                  <a:path w="3336" h="5205" extrusionOk="0">
                    <a:moveTo>
                      <a:pt x="767" y="1"/>
                    </a:moveTo>
                    <a:cubicBezTo>
                      <a:pt x="600" y="34"/>
                      <a:pt x="434" y="167"/>
                      <a:pt x="434" y="334"/>
                    </a:cubicBezTo>
                    <a:lnTo>
                      <a:pt x="33" y="4771"/>
                    </a:lnTo>
                    <a:cubicBezTo>
                      <a:pt x="0" y="5004"/>
                      <a:pt x="167" y="5204"/>
                      <a:pt x="367" y="5204"/>
                    </a:cubicBezTo>
                    <a:lnTo>
                      <a:pt x="2969" y="5204"/>
                    </a:lnTo>
                    <a:cubicBezTo>
                      <a:pt x="3169" y="5204"/>
                      <a:pt x="3336" y="5004"/>
                      <a:pt x="3302" y="4771"/>
                    </a:cubicBezTo>
                    <a:lnTo>
                      <a:pt x="2902" y="334"/>
                    </a:lnTo>
                    <a:cubicBezTo>
                      <a:pt x="2902" y="167"/>
                      <a:pt x="2735" y="34"/>
                      <a:pt x="2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3885846" y="4030451"/>
                <a:ext cx="112800" cy="15927"/>
              </a:xfrm>
              <a:custGeom>
                <a:avLst/>
                <a:gdLst/>
                <a:ahLst/>
                <a:cxnLst/>
                <a:rect l="l" t="t" r="r" b="b"/>
                <a:pathLst>
                  <a:path w="4738" h="669" extrusionOk="0">
                    <a:moveTo>
                      <a:pt x="1" y="1"/>
                    </a:moveTo>
                    <a:lnTo>
                      <a:pt x="1" y="668"/>
                    </a:lnTo>
                    <a:lnTo>
                      <a:pt x="4737" y="668"/>
                    </a:lnTo>
                    <a:lnTo>
                      <a:pt x="47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4243222" y="4087637"/>
                <a:ext cx="79422" cy="123918"/>
              </a:xfrm>
              <a:custGeom>
                <a:avLst/>
                <a:gdLst/>
                <a:ahLst/>
                <a:cxnLst/>
                <a:rect l="l" t="t" r="r" b="b"/>
                <a:pathLst>
                  <a:path w="3336" h="5205" extrusionOk="0">
                    <a:moveTo>
                      <a:pt x="767" y="1"/>
                    </a:moveTo>
                    <a:cubicBezTo>
                      <a:pt x="567" y="34"/>
                      <a:pt x="434" y="167"/>
                      <a:pt x="434" y="334"/>
                    </a:cubicBezTo>
                    <a:lnTo>
                      <a:pt x="67" y="4804"/>
                    </a:lnTo>
                    <a:cubicBezTo>
                      <a:pt x="0" y="5004"/>
                      <a:pt x="167" y="5204"/>
                      <a:pt x="401" y="5204"/>
                    </a:cubicBezTo>
                    <a:lnTo>
                      <a:pt x="2969" y="5204"/>
                    </a:lnTo>
                    <a:cubicBezTo>
                      <a:pt x="3169" y="5204"/>
                      <a:pt x="3336" y="5004"/>
                      <a:pt x="3303" y="4804"/>
                    </a:cubicBezTo>
                    <a:lnTo>
                      <a:pt x="2902" y="334"/>
                    </a:lnTo>
                    <a:cubicBezTo>
                      <a:pt x="2902" y="167"/>
                      <a:pt x="2736" y="34"/>
                      <a:pt x="2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4225748" y="4030451"/>
                <a:ext cx="113586" cy="15927"/>
              </a:xfrm>
              <a:custGeom>
                <a:avLst/>
                <a:gdLst/>
                <a:ahLst/>
                <a:cxnLst/>
                <a:rect l="l" t="t" r="r" b="b"/>
                <a:pathLst>
                  <a:path w="4771" h="669" extrusionOk="0">
                    <a:moveTo>
                      <a:pt x="0" y="1"/>
                    </a:moveTo>
                    <a:lnTo>
                      <a:pt x="0" y="668"/>
                    </a:lnTo>
                    <a:lnTo>
                      <a:pt x="4770" y="668"/>
                    </a:lnTo>
                    <a:lnTo>
                      <a:pt x="47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91" name="Bildplatzhalter 2">
            <a:extLst>
              <a:ext uri="{FF2B5EF4-FFF2-40B4-BE49-F238E27FC236}">
                <a16:creationId xmlns:a16="http://schemas.microsoft.com/office/drawing/2014/main" id="{764ACD6D-C3AC-AEA9-A3A8-FD1BF723A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42" y="1047009"/>
            <a:ext cx="1592662" cy="895873"/>
          </a:xfrm>
          <a:prstGeom prst="rect">
            <a:avLst/>
          </a:prstGeom>
          <a:ln>
            <a:noFill/>
          </a:ln>
          <a:effectLst/>
        </p:spPr>
      </p:pic>
      <p:pic>
        <p:nvPicPr>
          <p:cNvPr id="192" name="Bildplatzhalter 6">
            <a:extLst>
              <a:ext uri="{FF2B5EF4-FFF2-40B4-BE49-F238E27FC236}">
                <a16:creationId xmlns:a16="http://schemas.microsoft.com/office/drawing/2014/main" id="{0FD94F92-8019-D3C6-2ED0-6E0AD276670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90842" y="2329938"/>
            <a:ext cx="1675031" cy="849473"/>
          </a:xfrm>
          <a:prstGeom prst="rect">
            <a:avLst/>
          </a:prstGeom>
          <a:ln>
            <a:noFill/>
          </a:ln>
          <a:effectLst/>
        </p:spPr>
      </p:pic>
      <p:grpSp>
        <p:nvGrpSpPr>
          <p:cNvPr id="193" name="Group 192">
            <a:extLst>
              <a:ext uri="{FF2B5EF4-FFF2-40B4-BE49-F238E27FC236}">
                <a16:creationId xmlns:a16="http://schemas.microsoft.com/office/drawing/2014/main" id="{1A8145E2-583C-E540-F9A2-96CB6201A3CF}"/>
              </a:ext>
            </a:extLst>
          </p:cNvPr>
          <p:cNvGrpSpPr>
            <a:grpSpLocks noChangeAspect="1"/>
          </p:cNvGrpSpPr>
          <p:nvPr/>
        </p:nvGrpSpPr>
        <p:grpSpPr>
          <a:xfrm>
            <a:off x="496349" y="3514276"/>
            <a:ext cx="1659135" cy="1053502"/>
            <a:chOff x="414009" y="1990202"/>
            <a:chExt cx="5496034" cy="3329444"/>
          </a:xfrm>
        </p:grpSpPr>
        <p:pic>
          <p:nvPicPr>
            <p:cNvPr id="194" name="Picture 193" descr="A screenshot of a cell phone&#10;&#10;Description automatically generated">
              <a:extLst>
                <a:ext uri="{FF2B5EF4-FFF2-40B4-BE49-F238E27FC236}">
                  <a16:creationId xmlns:a16="http://schemas.microsoft.com/office/drawing/2014/main" id="{84D9F9C8-2D54-6B67-8697-19D0EA524130}"/>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5859" t="21656" r="6086" b="9158"/>
            <a:stretch/>
          </p:blipFill>
          <p:spPr>
            <a:xfrm>
              <a:off x="414009" y="1990202"/>
              <a:ext cx="5480752" cy="2786432"/>
            </a:xfrm>
            <a:prstGeom prst="rect">
              <a:avLst/>
            </a:prstGeom>
          </p:spPr>
        </p:pic>
        <p:sp>
          <p:nvSpPr>
            <p:cNvPr id="195" name="TextBox 194">
              <a:extLst>
                <a:ext uri="{FF2B5EF4-FFF2-40B4-BE49-F238E27FC236}">
                  <a16:creationId xmlns:a16="http://schemas.microsoft.com/office/drawing/2014/main" id="{549C82DA-784B-5FB3-1F79-97CE7CCF076F}"/>
                </a:ext>
              </a:extLst>
            </p:cNvPr>
            <p:cNvSpPr txBox="1"/>
            <p:nvPr/>
          </p:nvSpPr>
          <p:spPr>
            <a:xfrm>
              <a:off x="1099732" y="4902112"/>
              <a:ext cx="4110099" cy="4175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133839"/>
                  </a:solidFill>
                  <a:effectLst/>
                  <a:uLnTx/>
                  <a:uFillTx/>
                  <a:latin typeface="Calibri"/>
                  <a:ea typeface="+mn-ea"/>
                  <a:cs typeface="+mn-cs"/>
                </a:rPr>
                <a:t>The Global Goals for Sustainable Development</a:t>
              </a:r>
              <a:endParaRPr kumimoji="0" lang="en-AU" sz="700" b="0" i="1" u="none" strike="noStrike" kern="1200" cap="none" spc="0" normalizeH="0" baseline="0" noProof="0">
                <a:ln>
                  <a:noFill/>
                </a:ln>
                <a:solidFill>
                  <a:srgbClr val="133839"/>
                </a:solidFill>
                <a:effectLst/>
                <a:uLnTx/>
                <a:uFillTx/>
                <a:latin typeface="Calibri"/>
                <a:ea typeface="+mn-ea"/>
                <a:cs typeface="+mn-cs"/>
              </a:endParaRPr>
            </a:p>
          </p:txBody>
        </p:sp>
        <p:grpSp>
          <p:nvGrpSpPr>
            <p:cNvPr id="196" name="Group 195">
              <a:extLst>
                <a:ext uri="{FF2B5EF4-FFF2-40B4-BE49-F238E27FC236}">
                  <a16:creationId xmlns:a16="http://schemas.microsoft.com/office/drawing/2014/main" id="{897CA297-AE7D-BBC1-93B6-41742F52F520}"/>
                </a:ext>
              </a:extLst>
            </p:cNvPr>
            <p:cNvGrpSpPr/>
            <p:nvPr/>
          </p:nvGrpSpPr>
          <p:grpSpPr>
            <a:xfrm>
              <a:off x="414009" y="2006425"/>
              <a:ext cx="5496034" cy="2727859"/>
              <a:chOff x="6474029" y="1387830"/>
              <a:chExt cx="5496034" cy="2727859"/>
            </a:xfrm>
          </p:grpSpPr>
          <p:sp>
            <p:nvSpPr>
              <p:cNvPr id="197" name="Rectangle 196">
                <a:extLst>
                  <a:ext uri="{FF2B5EF4-FFF2-40B4-BE49-F238E27FC236}">
                    <a16:creationId xmlns:a16="http://schemas.microsoft.com/office/drawing/2014/main" id="{D8082D48-40CE-E487-C813-69504D172935}"/>
                  </a:ext>
                </a:extLst>
              </p:cNvPr>
              <p:cNvSpPr/>
              <p:nvPr/>
            </p:nvSpPr>
            <p:spPr>
              <a:xfrm>
                <a:off x="6474029" y="1387830"/>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8" name="Rectangle 197">
                <a:extLst>
                  <a:ext uri="{FF2B5EF4-FFF2-40B4-BE49-F238E27FC236}">
                    <a16:creationId xmlns:a16="http://schemas.microsoft.com/office/drawing/2014/main" id="{EAE736FD-3A96-0EE8-5869-989AA7BBD360}"/>
                  </a:ext>
                </a:extLst>
              </p:cNvPr>
              <p:cNvSpPr/>
              <p:nvPr/>
            </p:nvSpPr>
            <p:spPr>
              <a:xfrm>
                <a:off x="7378016" y="1404053"/>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Rectangle 198">
                <a:extLst>
                  <a:ext uri="{FF2B5EF4-FFF2-40B4-BE49-F238E27FC236}">
                    <a16:creationId xmlns:a16="http://schemas.microsoft.com/office/drawing/2014/main" id="{5C69E46D-ACE8-56BC-F507-BC8A57AA96B4}"/>
                  </a:ext>
                </a:extLst>
              </p:cNvPr>
              <p:cNvSpPr/>
              <p:nvPr/>
            </p:nvSpPr>
            <p:spPr>
              <a:xfrm>
                <a:off x="9222915" y="1404053"/>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Rectangle 199">
                <a:extLst>
                  <a:ext uri="{FF2B5EF4-FFF2-40B4-BE49-F238E27FC236}">
                    <a16:creationId xmlns:a16="http://schemas.microsoft.com/office/drawing/2014/main" id="{525551FA-9255-21EE-54D5-0CA061B4BF30}"/>
                  </a:ext>
                </a:extLst>
              </p:cNvPr>
              <p:cNvSpPr/>
              <p:nvPr/>
            </p:nvSpPr>
            <p:spPr>
              <a:xfrm>
                <a:off x="10119632" y="1404053"/>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1" name="Rectangle 200">
                <a:extLst>
                  <a:ext uri="{FF2B5EF4-FFF2-40B4-BE49-F238E27FC236}">
                    <a16:creationId xmlns:a16="http://schemas.microsoft.com/office/drawing/2014/main" id="{19A47DE2-0F12-99A4-B169-5A288C06DB54}"/>
                  </a:ext>
                </a:extLst>
              </p:cNvPr>
              <p:cNvSpPr/>
              <p:nvPr/>
            </p:nvSpPr>
            <p:spPr>
              <a:xfrm>
                <a:off x="11049399" y="1427791"/>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2" name="Rectangle 201">
                <a:extLst>
                  <a:ext uri="{FF2B5EF4-FFF2-40B4-BE49-F238E27FC236}">
                    <a16:creationId xmlns:a16="http://schemas.microsoft.com/office/drawing/2014/main" id="{0EAF60E8-E073-E33A-C008-0AB020970BF8}"/>
                  </a:ext>
                </a:extLst>
              </p:cNvPr>
              <p:cNvSpPr/>
              <p:nvPr/>
            </p:nvSpPr>
            <p:spPr>
              <a:xfrm>
                <a:off x="6474029" y="2322863"/>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3" name="Rectangle 202">
                <a:extLst>
                  <a:ext uri="{FF2B5EF4-FFF2-40B4-BE49-F238E27FC236}">
                    <a16:creationId xmlns:a16="http://schemas.microsoft.com/office/drawing/2014/main" id="{DBF268D6-9C79-0A18-4738-EE4FCE46E100}"/>
                  </a:ext>
                </a:extLst>
              </p:cNvPr>
              <p:cNvSpPr/>
              <p:nvPr/>
            </p:nvSpPr>
            <p:spPr>
              <a:xfrm>
                <a:off x="7378016" y="3231769"/>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4" name="Rectangle 203">
                <a:extLst>
                  <a:ext uri="{FF2B5EF4-FFF2-40B4-BE49-F238E27FC236}">
                    <a16:creationId xmlns:a16="http://schemas.microsoft.com/office/drawing/2014/main" id="{2127EC9A-131E-806C-A4D3-018A736DA2BA}"/>
                  </a:ext>
                </a:extLst>
              </p:cNvPr>
              <p:cNvSpPr/>
              <p:nvPr/>
            </p:nvSpPr>
            <p:spPr>
              <a:xfrm>
                <a:off x="7417305" y="2311711"/>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5" name="Rectangle 204">
                <a:extLst>
                  <a:ext uri="{FF2B5EF4-FFF2-40B4-BE49-F238E27FC236}">
                    <a16:creationId xmlns:a16="http://schemas.microsoft.com/office/drawing/2014/main" id="{E8895B9A-627E-09BF-F80A-AD3376662FD1}"/>
                  </a:ext>
                </a:extLst>
              </p:cNvPr>
              <p:cNvSpPr/>
              <p:nvPr/>
            </p:nvSpPr>
            <p:spPr>
              <a:xfrm>
                <a:off x="9232982" y="2311711"/>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6" name="Rectangle 205">
                <a:extLst>
                  <a:ext uri="{FF2B5EF4-FFF2-40B4-BE49-F238E27FC236}">
                    <a16:creationId xmlns:a16="http://schemas.microsoft.com/office/drawing/2014/main" id="{34CF0967-6964-207F-9FE8-22AB1FA3A66D}"/>
                  </a:ext>
                </a:extLst>
              </p:cNvPr>
              <p:cNvSpPr/>
              <p:nvPr/>
            </p:nvSpPr>
            <p:spPr>
              <a:xfrm>
                <a:off x="8294278" y="3206783"/>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7" name="Rectangle 206">
                <a:extLst>
                  <a:ext uri="{FF2B5EF4-FFF2-40B4-BE49-F238E27FC236}">
                    <a16:creationId xmlns:a16="http://schemas.microsoft.com/office/drawing/2014/main" id="{ECFB1969-FEEA-36B5-6A47-5956490F85B6}"/>
                  </a:ext>
                </a:extLst>
              </p:cNvPr>
              <p:cNvSpPr/>
              <p:nvPr/>
            </p:nvSpPr>
            <p:spPr>
              <a:xfrm>
                <a:off x="9232981" y="3231769"/>
                <a:ext cx="899415" cy="8839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8" name="Rectangle 207">
                <a:extLst>
                  <a:ext uri="{FF2B5EF4-FFF2-40B4-BE49-F238E27FC236}">
                    <a16:creationId xmlns:a16="http://schemas.microsoft.com/office/drawing/2014/main" id="{DCBF8CAF-C3E5-4C6A-0BF3-2F9683C4F6E6}"/>
                  </a:ext>
                </a:extLst>
              </p:cNvPr>
              <p:cNvSpPr/>
              <p:nvPr/>
            </p:nvSpPr>
            <p:spPr>
              <a:xfrm>
                <a:off x="11070648" y="3206783"/>
                <a:ext cx="899415" cy="88392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2" name="Arrow: Chevron 1">
            <a:extLst>
              <a:ext uri="{FF2B5EF4-FFF2-40B4-BE49-F238E27FC236}">
                <a16:creationId xmlns:a16="http://schemas.microsoft.com/office/drawing/2014/main" id="{D04CBDD6-39B5-FFAE-C718-559AFE2ED3D7}"/>
              </a:ext>
            </a:extLst>
          </p:cNvPr>
          <p:cNvSpPr/>
          <p:nvPr/>
        </p:nvSpPr>
        <p:spPr>
          <a:xfrm>
            <a:off x="2565991" y="1839805"/>
            <a:ext cx="177531" cy="28943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10" name="Arrow: Chevron 209">
            <a:extLst>
              <a:ext uri="{FF2B5EF4-FFF2-40B4-BE49-F238E27FC236}">
                <a16:creationId xmlns:a16="http://schemas.microsoft.com/office/drawing/2014/main" id="{338F9730-81B2-ADF4-2FA4-B677DE75CA64}"/>
              </a:ext>
            </a:extLst>
          </p:cNvPr>
          <p:cNvSpPr/>
          <p:nvPr/>
        </p:nvSpPr>
        <p:spPr>
          <a:xfrm>
            <a:off x="2565990" y="3053256"/>
            <a:ext cx="177531" cy="28943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11" name="Arrow: Chevron 210">
            <a:extLst>
              <a:ext uri="{FF2B5EF4-FFF2-40B4-BE49-F238E27FC236}">
                <a16:creationId xmlns:a16="http://schemas.microsoft.com/office/drawing/2014/main" id="{E54C6FB0-40FB-B21C-F386-A784832A12AC}"/>
              </a:ext>
            </a:extLst>
          </p:cNvPr>
          <p:cNvSpPr/>
          <p:nvPr/>
        </p:nvSpPr>
        <p:spPr>
          <a:xfrm>
            <a:off x="2569275" y="4292528"/>
            <a:ext cx="177531" cy="28943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13" name="Arrow: Chevron 212">
            <a:extLst>
              <a:ext uri="{FF2B5EF4-FFF2-40B4-BE49-F238E27FC236}">
                <a16:creationId xmlns:a16="http://schemas.microsoft.com/office/drawing/2014/main" id="{CA4E9BDC-4858-676D-1B70-145A05296256}"/>
              </a:ext>
            </a:extLst>
          </p:cNvPr>
          <p:cNvSpPr/>
          <p:nvPr/>
        </p:nvSpPr>
        <p:spPr>
          <a:xfrm>
            <a:off x="6592713" y="1853973"/>
            <a:ext cx="177531" cy="28943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14" name="Arrow: Chevron 213">
            <a:extLst>
              <a:ext uri="{FF2B5EF4-FFF2-40B4-BE49-F238E27FC236}">
                <a16:creationId xmlns:a16="http://schemas.microsoft.com/office/drawing/2014/main" id="{77A450EC-2676-E536-E82D-330697DECC93}"/>
              </a:ext>
            </a:extLst>
          </p:cNvPr>
          <p:cNvSpPr/>
          <p:nvPr/>
        </p:nvSpPr>
        <p:spPr>
          <a:xfrm>
            <a:off x="6592712" y="3074512"/>
            <a:ext cx="177531" cy="28943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15" name="Arrow: Chevron 214">
            <a:extLst>
              <a:ext uri="{FF2B5EF4-FFF2-40B4-BE49-F238E27FC236}">
                <a16:creationId xmlns:a16="http://schemas.microsoft.com/office/drawing/2014/main" id="{3CA9BDD4-D001-E356-C3CE-80890FF38C65}"/>
              </a:ext>
            </a:extLst>
          </p:cNvPr>
          <p:cNvSpPr/>
          <p:nvPr/>
        </p:nvSpPr>
        <p:spPr>
          <a:xfrm>
            <a:off x="6595997" y="4278344"/>
            <a:ext cx="177531" cy="28943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216" name="Graphic 42" descr="Coins">
            <a:extLst>
              <a:ext uri="{FF2B5EF4-FFF2-40B4-BE49-F238E27FC236}">
                <a16:creationId xmlns:a16="http://schemas.microsoft.com/office/drawing/2014/main" id="{2F42FA71-49A2-44FD-7736-5FCF702AE8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2074" y="1110739"/>
            <a:ext cx="696719" cy="696719"/>
          </a:xfrm>
          <a:prstGeom prst="rect">
            <a:avLst/>
          </a:prstGeom>
        </p:spPr>
      </p:pic>
      <p:pic>
        <p:nvPicPr>
          <p:cNvPr id="217" name="Graphic 216" descr="Left Brain with solid fill">
            <a:extLst>
              <a:ext uri="{FF2B5EF4-FFF2-40B4-BE49-F238E27FC236}">
                <a16:creationId xmlns:a16="http://schemas.microsoft.com/office/drawing/2014/main" id="{610FB72A-675E-6820-F3CF-1883529350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96714" y="2280193"/>
            <a:ext cx="807438" cy="807438"/>
          </a:xfrm>
          <a:prstGeom prst="rect">
            <a:avLst/>
          </a:prstGeom>
        </p:spPr>
      </p:pic>
      <p:sp>
        <p:nvSpPr>
          <p:cNvPr id="218" name="Google Shape;5431;p37">
            <a:extLst>
              <a:ext uri="{FF2B5EF4-FFF2-40B4-BE49-F238E27FC236}">
                <a16:creationId xmlns:a16="http://schemas.microsoft.com/office/drawing/2014/main" id="{43992378-FD5C-993A-CD72-5395972B5B2D}"/>
              </a:ext>
            </a:extLst>
          </p:cNvPr>
          <p:cNvSpPr/>
          <p:nvPr/>
        </p:nvSpPr>
        <p:spPr>
          <a:xfrm>
            <a:off x="8349536" y="4009046"/>
            <a:ext cx="198907" cy="170634"/>
          </a:xfrm>
          <a:custGeom>
            <a:avLst/>
            <a:gdLst/>
            <a:ahLst/>
            <a:cxnLst/>
            <a:rect l="l" t="t" r="r" b="b"/>
            <a:pathLst>
              <a:path w="4784" h="4104" extrusionOk="0">
                <a:moveTo>
                  <a:pt x="2733" y="1301"/>
                </a:moveTo>
                <a:cubicBezTo>
                  <a:pt x="3114" y="1301"/>
                  <a:pt x="3476" y="1593"/>
                  <a:pt x="3476" y="2044"/>
                </a:cubicBezTo>
                <a:cubicBezTo>
                  <a:pt x="3490" y="2462"/>
                  <a:pt x="3156" y="2795"/>
                  <a:pt x="2739" y="2795"/>
                </a:cubicBezTo>
                <a:lnTo>
                  <a:pt x="2739" y="2781"/>
                </a:lnTo>
                <a:cubicBezTo>
                  <a:pt x="2072" y="2781"/>
                  <a:pt x="1752" y="1989"/>
                  <a:pt x="2211" y="1516"/>
                </a:cubicBezTo>
                <a:cubicBezTo>
                  <a:pt x="2364" y="1368"/>
                  <a:pt x="2550" y="1301"/>
                  <a:pt x="2733" y="1301"/>
                </a:cubicBezTo>
                <a:close/>
                <a:moveTo>
                  <a:pt x="2739" y="1"/>
                </a:moveTo>
                <a:cubicBezTo>
                  <a:pt x="918" y="1"/>
                  <a:pt x="0" y="2211"/>
                  <a:pt x="1293" y="3504"/>
                </a:cubicBezTo>
                <a:cubicBezTo>
                  <a:pt x="1711" y="3918"/>
                  <a:pt x="2224" y="4103"/>
                  <a:pt x="2726" y="4103"/>
                </a:cubicBezTo>
                <a:cubicBezTo>
                  <a:pt x="3777" y="4103"/>
                  <a:pt x="4783" y="3291"/>
                  <a:pt x="4783" y="2058"/>
                </a:cubicBezTo>
                <a:cubicBezTo>
                  <a:pt x="4783" y="918"/>
                  <a:pt x="3866" y="1"/>
                  <a:pt x="2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19" name="Google Shape;5450;p37">
            <a:extLst>
              <a:ext uri="{FF2B5EF4-FFF2-40B4-BE49-F238E27FC236}">
                <a16:creationId xmlns:a16="http://schemas.microsoft.com/office/drawing/2014/main" id="{AB14EAF4-7240-4C97-3613-116C4E8E0455}"/>
              </a:ext>
            </a:extLst>
          </p:cNvPr>
          <p:cNvSpPr/>
          <p:nvPr/>
        </p:nvSpPr>
        <p:spPr>
          <a:xfrm>
            <a:off x="8524703" y="3936700"/>
            <a:ext cx="119702" cy="102447"/>
          </a:xfrm>
          <a:custGeom>
            <a:avLst/>
            <a:gdLst/>
            <a:ahLst/>
            <a:cxnLst/>
            <a:rect l="l" t="t" r="r" b="b"/>
            <a:pathLst>
              <a:path w="2879" h="2464" extrusionOk="0">
                <a:moveTo>
                  <a:pt x="1641" y="447"/>
                </a:moveTo>
                <a:cubicBezTo>
                  <a:pt x="2086" y="447"/>
                  <a:pt x="2433" y="795"/>
                  <a:pt x="2433" y="1240"/>
                </a:cubicBezTo>
                <a:cubicBezTo>
                  <a:pt x="2433" y="1711"/>
                  <a:pt x="2043" y="2023"/>
                  <a:pt x="1636" y="2023"/>
                </a:cubicBezTo>
                <a:cubicBezTo>
                  <a:pt x="1443" y="2023"/>
                  <a:pt x="1246" y="1953"/>
                  <a:pt x="1085" y="1796"/>
                </a:cubicBezTo>
                <a:cubicBezTo>
                  <a:pt x="598" y="1296"/>
                  <a:pt x="946" y="447"/>
                  <a:pt x="1641" y="447"/>
                </a:cubicBezTo>
                <a:close/>
                <a:moveTo>
                  <a:pt x="1633" y="1"/>
                </a:moveTo>
                <a:cubicBezTo>
                  <a:pt x="1331" y="1"/>
                  <a:pt x="1025" y="113"/>
                  <a:pt x="779" y="364"/>
                </a:cubicBezTo>
                <a:cubicBezTo>
                  <a:pt x="0" y="1143"/>
                  <a:pt x="542" y="2464"/>
                  <a:pt x="1641" y="2464"/>
                </a:cubicBezTo>
                <a:cubicBezTo>
                  <a:pt x="2322" y="2464"/>
                  <a:pt x="2878" y="1921"/>
                  <a:pt x="2878" y="1240"/>
                </a:cubicBezTo>
                <a:cubicBezTo>
                  <a:pt x="2878" y="496"/>
                  <a:pt x="2266" y="1"/>
                  <a:pt x="16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pic>
        <p:nvPicPr>
          <p:cNvPr id="1026" name="Picture 2" descr="DataOps in Action: Enabling maintenance overviews of critical equipment">
            <a:extLst>
              <a:ext uri="{FF2B5EF4-FFF2-40B4-BE49-F238E27FC236}">
                <a16:creationId xmlns:a16="http://schemas.microsoft.com/office/drawing/2014/main" id="{FAB2A36E-DF32-C642-F745-9DA5EFFDF6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2720" y="3596578"/>
            <a:ext cx="799380" cy="799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70"/>
        <p:cNvGrpSpPr/>
        <p:nvPr/>
      </p:nvGrpSpPr>
      <p:grpSpPr>
        <a:xfrm>
          <a:off x="0" y="0"/>
          <a:ext cx="0" cy="0"/>
          <a:chOff x="0" y="0"/>
          <a:chExt cx="0" cy="0"/>
        </a:xfrm>
      </p:grpSpPr>
      <p:sp>
        <p:nvSpPr>
          <p:cNvPr id="5871" name="Google Shape;5871;p43"/>
          <p:cNvSpPr txBox="1">
            <a:spLocks noGrp="1"/>
          </p:cNvSpPr>
          <p:nvPr>
            <p:ph type="title"/>
          </p:nvPr>
        </p:nvSpPr>
        <p:spPr>
          <a:xfrm>
            <a:off x="1253542" y="304473"/>
            <a:ext cx="6648921"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Machine Learning Applications in the Built Industry</a:t>
            </a:r>
          </a:p>
        </p:txBody>
      </p:sp>
      <p:grpSp>
        <p:nvGrpSpPr>
          <p:cNvPr id="5872" name="Google Shape;5872;p43"/>
          <p:cNvGrpSpPr/>
          <p:nvPr/>
        </p:nvGrpSpPr>
        <p:grpSpPr>
          <a:xfrm>
            <a:off x="1086857" y="957325"/>
            <a:ext cx="2684460" cy="1614425"/>
            <a:chOff x="1108122" y="1167909"/>
            <a:chExt cx="2684460" cy="1614425"/>
          </a:xfrm>
        </p:grpSpPr>
        <p:grpSp>
          <p:nvGrpSpPr>
            <p:cNvPr id="5873" name="Google Shape;5873;p43"/>
            <p:cNvGrpSpPr/>
            <p:nvPr/>
          </p:nvGrpSpPr>
          <p:grpSpPr>
            <a:xfrm>
              <a:off x="3371982" y="1167909"/>
              <a:ext cx="420600" cy="1288092"/>
              <a:chOff x="3388432" y="1167909"/>
              <a:chExt cx="420600" cy="1288092"/>
            </a:xfrm>
          </p:grpSpPr>
          <p:cxnSp>
            <p:nvCxnSpPr>
              <p:cNvPr id="5874" name="Google Shape;5874;p43"/>
              <p:cNvCxnSpPr>
                <a:cxnSpLocks/>
                <a:endCxn id="5875" idx="4"/>
              </p:cNvCxnSpPr>
              <p:nvPr/>
            </p:nvCxnSpPr>
            <p:spPr>
              <a:xfrm flipH="1" flipV="1">
                <a:off x="3598732" y="1588509"/>
                <a:ext cx="1" cy="867492"/>
              </a:xfrm>
              <a:prstGeom prst="straightConnector1">
                <a:avLst/>
              </a:prstGeom>
              <a:noFill/>
              <a:ln w="19050" cap="flat" cmpd="sng">
                <a:solidFill>
                  <a:schemeClr val="accent6"/>
                </a:solidFill>
                <a:prstDash val="dot"/>
                <a:round/>
                <a:headEnd type="none" w="med" len="med"/>
                <a:tailEnd type="none" w="med" len="med"/>
              </a:ln>
            </p:spPr>
          </p:cxnSp>
          <p:sp>
            <p:nvSpPr>
              <p:cNvPr id="5875" name="Google Shape;5875;p43"/>
              <p:cNvSpPr/>
              <p:nvPr/>
            </p:nvSpPr>
            <p:spPr>
              <a:xfrm>
                <a:off x="3388432" y="1167909"/>
                <a:ext cx="420600" cy="420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6"/>
                    </a:solidFill>
                    <a:latin typeface="Fira Sans Extra Condensed"/>
                    <a:ea typeface="Fira Sans Extra Condensed"/>
                    <a:cs typeface="Fira Sans Extra Condensed"/>
                    <a:sym typeface="Fira Sans Extra Condensed"/>
                  </a:rPr>
                  <a:t>A</a:t>
                </a:r>
                <a:endParaRPr sz="1800" dirty="0">
                  <a:solidFill>
                    <a:schemeClr val="accent6"/>
                  </a:solidFill>
                  <a:latin typeface="Fira Sans Extra Condensed"/>
                  <a:ea typeface="Fira Sans Extra Condensed"/>
                  <a:cs typeface="Fira Sans Extra Condensed"/>
                  <a:sym typeface="Fira Sans Extra Condensed"/>
                </a:endParaRPr>
              </a:p>
            </p:txBody>
          </p:sp>
        </p:grpSp>
        <p:grpSp>
          <p:nvGrpSpPr>
            <p:cNvPr id="5876" name="Google Shape;5876;p43"/>
            <p:cNvGrpSpPr/>
            <p:nvPr/>
          </p:nvGrpSpPr>
          <p:grpSpPr>
            <a:xfrm>
              <a:off x="1108122" y="1926673"/>
              <a:ext cx="1968231" cy="855661"/>
              <a:chOff x="605134" y="1926673"/>
              <a:chExt cx="1968231" cy="855661"/>
            </a:xfrm>
          </p:grpSpPr>
          <p:sp>
            <p:nvSpPr>
              <p:cNvPr id="5877" name="Google Shape;5877;p43"/>
              <p:cNvSpPr txBox="1"/>
              <p:nvPr/>
            </p:nvSpPr>
            <p:spPr>
              <a:xfrm>
                <a:off x="605134" y="1926673"/>
                <a:ext cx="1968231" cy="2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6"/>
                    </a:solidFill>
                    <a:latin typeface="Fira Sans Extra Condensed"/>
                    <a:ea typeface="Fira Sans Extra Condensed"/>
                    <a:cs typeface="Fira Sans Extra Condensed"/>
                    <a:sym typeface="Fira Sans Extra Condensed"/>
                  </a:rPr>
                  <a:t>Identify Anomoaly </a:t>
                </a:r>
                <a:endParaRPr sz="1800" dirty="0">
                  <a:solidFill>
                    <a:schemeClr val="accent6"/>
                  </a:solidFill>
                  <a:latin typeface="Fira Sans Extra Condensed"/>
                  <a:ea typeface="Fira Sans Extra Condensed"/>
                  <a:cs typeface="Fira Sans Extra Condensed"/>
                  <a:sym typeface="Fira Sans Extra Condensed"/>
                </a:endParaRPr>
              </a:p>
            </p:txBody>
          </p:sp>
          <p:sp>
            <p:nvSpPr>
              <p:cNvPr id="5878" name="Google Shape;5878;p43"/>
              <p:cNvSpPr txBox="1"/>
              <p:nvPr/>
            </p:nvSpPr>
            <p:spPr>
              <a:xfrm>
                <a:off x="618124" y="2209034"/>
                <a:ext cx="1544700" cy="573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dirty="0">
                    <a:latin typeface="Fira Sans"/>
                    <a:ea typeface="Fira Sans"/>
                    <a:cs typeface="Fira Sans"/>
                    <a:sym typeface="Fira Sans"/>
                  </a:rPr>
                  <a:t>Abnormal Readings from IoT sensors / Power surging etc</a:t>
                </a:r>
                <a:endParaRPr sz="1200" dirty="0">
                  <a:latin typeface="Fira Sans"/>
                  <a:ea typeface="Fira Sans"/>
                  <a:cs typeface="Fira Sans"/>
                  <a:sym typeface="Fira Sans"/>
                </a:endParaRPr>
              </a:p>
            </p:txBody>
          </p:sp>
        </p:grpSp>
      </p:grpSp>
      <p:grpSp>
        <p:nvGrpSpPr>
          <p:cNvPr id="5879" name="Google Shape;5879;p43"/>
          <p:cNvGrpSpPr/>
          <p:nvPr/>
        </p:nvGrpSpPr>
        <p:grpSpPr>
          <a:xfrm>
            <a:off x="4338510" y="957966"/>
            <a:ext cx="4316712" cy="1745272"/>
            <a:chOff x="4366250" y="1055300"/>
            <a:chExt cx="4316712" cy="1745272"/>
          </a:xfrm>
        </p:grpSpPr>
        <p:grpSp>
          <p:nvGrpSpPr>
            <p:cNvPr id="5880" name="Google Shape;5880;p43"/>
            <p:cNvGrpSpPr/>
            <p:nvPr/>
          </p:nvGrpSpPr>
          <p:grpSpPr>
            <a:xfrm>
              <a:off x="4366250" y="1055300"/>
              <a:ext cx="420600" cy="1400701"/>
              <a:chOff x="4382700" y="1055300"/>
              <a:chExt cx="420600" cy="1400701"/>
            </a:xfrm>
          </p:grpSpPr>
          <p:cxnSp>
            <p:nvCxnSpPr>
              <p:cNvPr id="5881" name="Google Shape;5881;p43"/>
              <p:cNvCxnSpPr/>
              <p:nvPr/>
            </p:nvCxnSpPr>
            <p:spPr>
              <a:xfrm rot="10800000">
                <a:off x="4593006" y="1475901"/>
                <a:ext cx="0" cy="980100"/>
              </a:xfrm>
              <a:prstGeom prst="straightConnector1">
                <a:avLst/>
              </a:prstGeom>
              <a:noFill/>
              <a:ln w="19050" cap="flat" cmpd="sng">
                <a:solidFill>
                  <a:schemeClr val="accent4"/>
                </a:solidFill>
                <a:prstDash val="dot"/>
                <a:round/>
                <a:headEnd type="none" w="med" len="med"/>
                <a:tailEnd type="none" w="med" len="med"/>
              </a:ln>
            </p:spPr>
          </p:cxnSp>
          <p:sp>
            <p:nvSpPr>
              <p:cNvPr id="5882" name="Google Shape;5882;p43"/>
              <p:cNvSpPr/>
              <p:nvPr/>
            </p:nvSpPr>
            <p:spPr>
              <a:xfrm>
                <a:off x="4382700" y="1055300"/>
                <a:ext cx="420600" cy="420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4"/>
                    </a:solidFill>
                    <a:latin typeface="Fira Sans Extra Condensed"/>
                    <a:ea typeface="Fira Sans Extra Condensed"/>
                    <a:cs typeface="Fira Sans Extra Condensed"/>
                    <a:sym typeface="Fira Sans Extra Condensed"/>
                  </a:rPr>
                  <a:t>C</a:t>
                </a:r>
                <a:endParaRPr sz="1800">
                  <a:solidFill>
                    <a:schemeClr val="accent4"/>
                  </a:solidFill>
                  <a:latin typeface="Fira Sans Extra Condensed"/>
                  <a:ea typeface="Fira Sans Extra Condensed"/>
                  <a:cs typeface="Fira Sans Extra Condensed"/>
                  <a:sym typeface="Fira Sans Extra Condensed"/>
                </a:endParaRPr>
              </a:p>
            </p:txBody>
          </p:sp>
        </p:grpSp>
        <p:grpSp>
          <p:nvGrpSpPr>
            <p:cNvPr id="5883" name="Google Shape;5883;p43"/>
            <p:cNvGrpSpPr/>
            <p:nvPr/>
          </p:nvGrpSpPr>
          <p:grpSpPr>
            <a:xfrm>
              <a:off x="6526115" y="1812019"/>
              <a:ext cx="2156847" cy="988553"/>
              <a:chOff x="7029103" y="1812019"/>
              <a:chExt cx="2156847" cy="988553"/>
            </a:xfrm>
          </p:grpSpPr>
          <p:sp>
            <p:nvSpPr>
              <p:cNvPr id="5884" name="Google Shape;5884;p43"/>
              <p:cNvSpPr txBox="1"/>
              <p:nvPr/>
            </p:nvSpPr>
            <p:spPr>
              <a:xfrm flipH="1">
                <a:off x="7029103" y="1812019"/>
                <a:ext cx="2156847" cy="24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4"/>
                    </a:solidFill>
                    <a:latin typeface="Fira Sans Extra Condensed"/>
                    <a:ea typeface="Fira Sans Extra Condensed"/>
                    <a:cs typeface="Fira Sans Extra Condensed"/>
                    <a:sym typeface="Fira Sans Extra Condensed"/>
                  </a:rPr>
                  <a:t>Optimize Energy Usage</a:t>
                </a:r>
                <a:endParaRPr sz="1800" dirty="0">
                  <a:solidFill>
                    <a:schemeClr val="accent4"/>
                  </a:solidFill>
                  <a:latin typeface="Fira Sans Extra Condensed"/>
                  <a:ea typeface="Fira Sans Extra Condensed"/>
                  <a:cs typeface="Fira Sans Extra Condensed"/>
                  <a:sym typeface="Fira Sans Extra Condensed"/>
                </a:endParaRPr>
              </a:p>
            </p:txBody>
          </p:sp>
          <p:sp>
            <p:nvSpPr>
              <p:cNvPr id="5885" name="Google Shape;5885;p43"/>
              <p:cNvSpPr txBox="1"/>
              <p:nvPr/>
            </p:nvSpPr>
            <p:spPr>
              <a:xfrm flipH="1">
                <a:off x="7029103" y="2227272"/>
                <a:ext cx="1771287" cy="573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dirty="0">
                    <a:latin typeface="Fira Sans"/>
                    <a:ea typeface="Fira Sans"/>
                    <a:cs typeface="Fira Sans"/>
                    <a:sym typeface="Fira Sans"/>
                  </a:rPr>
                  <a:t>Deviations can be analyzed in real time for insights and remedial measures</a:t>
                </a:r>
                <a:endParaRPr sz="1200" dirty="0">
                  <a:latin typeface="Fira Sans"/>
                  <a:ea typeface="Fira Sans"/>
                  <a:cs typeface="Fira Sans"/>
                  <a:sym typeface="Fira Sans"/>
                </a:endParaRPr>
              </a:p>
            </p:txBody>
          </p:sp>
        </p:grpSp>
      </p:grpSp>
      <p:grpSp>
        <p:nvGrpSpPr>
          <p:cNvPr id="5886" name="Google Shape;5886;p43"/>
          <p:cNvGrpSpPr/>
          <p:nvPr/>
        </p:nvGrpSpPr>
        <p:grpSpPr>
          <a:xfrm>
            <a:off x="4931810" y="1435277"/>
            <a:ext cx="3658189" cy="2560506"/>
            <a:chOff x="4953075" y="1475900"/>
            <a:chExt cx="3658189" cy="2560506"/>
          </a:xfrm>
        </p:grpSpPr>
        <p:grpSp>
          <p:nvGrpSpPr>
            <p:cNvPr id="5887" name="Google Shape;5887;p43"/>
            <p:cNvGrpSpPr/>
            <p:nvPr/>
          </p:nvGrpSpPr>
          <p:grpSpPr>
            <a:xfrm>
              <a:off x="4953075" y="1475900"/>
              <a:ext cx="420600" cy="980101"/>
              <a:chOff x="4969525" y="1475900"/>
              <a:chExt cx="420600" cy="980101"/>
            </a:xfrm>
          </p:grpSpPr>
          <p:cxnSp>
            <p:nvCxnSpPr>
              <p:cNvPr id="5888" name="Google Shape;5888;p43"/>
              <p:cNvCxnSpPr/>
              <p:nvPr/>
            </p:nvCxnSpPr>
            <p:spPr>
              <a:xfrm rot="10800000">
                <a:off x="5179825" y="1896501"/>
                <a:ext cx="0" cy="559500"/>
              </a:xfrm>
              <a:prstGeom prst="straightConnector1">
                <a:avLst/>
              </a:prstGeom>
              <a:noFill/>
              <a:ln w="19050" cap="flat" cmpd="sng">
                <a:solidFill>
                  <a:schemeClr val="accent3"/>
                </a:solidFill>
                <a:prstDash val="dot"/>
                <a:round/>
                <a:headEnd type="none" w="med" len="med"/>
                <a:tailEnd type="none" w="med" len="med"/>
              </a:ln>
            </p:spPr>
          </p:cxnSp>
          <p:sp>
            <p:nvSpPr>
              <p:cNvPr id="5889" name="Google Shape;5889;p43"/>
              <p:cNvSpPr/>
              <p:nvPr/>
            </p:nvSpPr>
            <p:spPr>
              <a:xfrm>
                <a:off x="4969525" y="1475900"/>
                <a:ext cx="420600" cy="4206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3"/>
                    </a:solidFill>
                    <a:latin typeface="Fira Sans Extra Condensed"/>
                    <a:ea typeface="Fira Sans Extra Condensed"/>
                    <a:cs typeface="Fira Sans Extra Condensed"/>
                    <a:sym typeface="Fira Sans Extra Condensed"/>
                  </a:rPr>
                  <a:t>D</a:t>
                </a:r>
                <a:endParaRPr sz="1800">
                  <a:solidFill>
                    <a:schemeClr val="accent3"/>
                  </a:solidFill>
                  <a:latin typeface="Fira Sans Extra Condensed"/>
                  <a:ea typeface="Fira Sans Extra Condensed"/>
                  <a:cs typeface="Fira Sans Extra Condensed"/>
                  <a:sym typeface="Fira Sans Extra Condensed"/>
                </a:endParaRPr>
              </a:p>
            </p:txBody>
          </p:sp>
        </p:grpSp>
        <p:grpSp>
          <p:nvGrpSpPr>
            <p:cNvPr id="5890" name="Google Shape;5890;p43"/>
            <p:cNvGrpSpPr/>
            <p:nvPr/>
          </p:nvGrpSpPr>
          <p:grpSpPr>
            <a:xfrm>
              <a:off x="6454405" y="3183072"/>
              <a:ext cx="2156859" cy="853334"/>
              <a:chOff x="6957393" y="3183072"/>
              <a:chExt cx="2156859" cy="853334"/>
            </a:xfrm>
          </p:grpSpPr>
          <p:sp>
            <p:nvSpPr>
              <p:cNvPr id="5891" name="Google Shape;5891;p43"/>
              <p:cNvSpPr txBox="1"/>
              <p:nvPr/>
            </p:nvSpPr>
            <p:spPr>
              <a:xfrm flipH="1">
                <a:off x="6957393" y="3183072"/>
                <a:ext cx="2156859" cy="24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3"/>
                    </a:solidFill>
                    <a:latin typeface="Fira Sans Extra Condensed"/>
                    <a:ea typeface="Fira Sans Extra Condensed"/>
                    <a:cs typeface="Fira Sans Extra Condensed"/>
                    <a:sym typeface="Fira Sans Extra Condensed"/>
                  </a:rPr>
                  <a:t>Predictive Mainteance</a:t>
                </a:r>
                <a:endParaRPr sz="1800" dirty="0">
                  <a:solidFill>
                    <a:schemeClr val="accent3"/>
                  </a:solidFill>
                  <a:latin typeface="Fira Sans Extra Condensed"/>
                  <a:ea typeface="Fira Sans Extra Condensed"/>
                  <a:cs typeface="Fira Sans Extra Condensed"/>
                  <a:sym typeface="Fira Sans Extra Condensed"/>
                </a:endParaRPr>
              </a:p>
            </p:txBody>
          </p:sp>
          <p:sp>
            <p:nvSpPr>
              <p:cNvPr id="5892" name="Google Shape;5892;p43"/>
              <p:cNvSpPr txBox="1"/>
              <p:nvPr/>
            </p:nvSpPr>
            <p:spPr>
              <a:xfrm flipH="1">
                <a:off x="7052815" y="3463106"/>
                <a:ext cx="1544700" cy="573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dirty="0">
                    <a:latin typeface="Fira Sans"/>
                    <a:ea typeface="Fira Sans"/>
                    <a:cs typeface="Fira Sans"/>
                    <a:sym typeface="Fira Sans"/>
                  </a:rPr>
                  <a:t>Improve </a:t>
                </a:r>
                <a:r>
                  <a:rPr lang="en-SG" sz="1200" dirty="0">
                    <a:latin typeface="Fira Sans"/>
                    <a:ea typeface="Fira Sans"/>
                    <a:cs typeface="Fira Sans"/>
                    <a:sym typeface="Fira Sans"/>
                  </a:rPr>
                  <a:t>predictive maintenance scheduling</a:t>
                </a:r>
                <a:endParaRPr sz="1200" dirty="0">
                  <a:latin typeface="Fira Sans"/>
                  <a:ea typeface="Fira Sans"/>
                  <a:cs typeface="Fira Sans"/>
                  <a:sym typeface="Fira Sans"/>
                </a:endParaRPr>
              </a:p>
            </p:txBody>
          </p:sp>
        </p:grpSp>
      </p:grpSp>
      <p:grpSp>
        <p:nvGrpSpPr>
          <p:cNvPr id="5893" name="Google Shape;5893;p43"/>
          <p:cNvGrpSpPr/>
          <p:nvPr/>
        </p:nvGrpSpPr>
        <p:grpSpPr>
          <a:xfrm>
            <a:off x="1086857" y="1435277"/>
            <a:ext cx="3035828" cy="2655934"/>
            <a:chOff x="1108122" y="1475900"/>
            <a:chExt cx="3035828" cy="2655934"/>
          </a:xfrm>
        </p:grpSpPr>
        <p:grpSp>
          <p:nvGrpSpPr>
            <p:cNvPr id="5894" name="Google Shape;5894;p43"/>
            <p:cNvGrpSpPr/>
            <p:nvPr/>
          </p:nvGrpSpPr>
          <p:grpSpPr>
            <a:xfrm>
              <a:off x="3723350" y="1475900"/>
              <a:ext cx="420600" cy="980101"/>
              <a:chOff x="3739800" y="1475900"/>
              <a:chExt cx="420600" cy="980101"/>
            </a:xfrm>
          </p:grpSpPr>
          <p:cxnSp>
            <p:nvCxnSpPr>
              <p:cNvPr id="5895" name="Google Shape;5895;p43"/>
              <p:cNvCxnSpPr/>
              <p:nvPr/>
            </p:nvCxnSpPr>
            <p:spPr>
              <a:xfrm rot="10800000">
                <a:off x="3950100" y="1896501"/>
                <a:ext cx="0" cy="559500"/>
              </a:xfrm>
              <a:prstGeom prst="straightConnector1">
                <a:avLst/>
              </a:prstGeom>
              <a:noFill/>
              <a:ln w="19050" cap="flat" cmpd="sng">
                <a:solidFill>
                  <a:schemeClr val="accent5"/>
                </a:solidFill>
                <a:prstDash val="dot"/>
                <a:round/>
                <a:headEnd type="none" w="med" len="med"/>
                <a:tailEnd type="none" w="med" len="med"/>
              </a:ln>
            </p:spPr>
          </p:cxnSp>
          <p:sp>
            <p:nvSpPr>
              <p:cNvPr id="5896" name="Google Shape;5896;p43"/>
              <p:cNvSpPr/>
              <p:nvPr/>
            </p:nvSpPr>
            <p:spPr>
              <a:xfrm>
                <a:off x="3739800" y="1475900"/>
                <a:ext cx="420600" cy="4206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5"/>
                    </a:solidFill>
                    <a:latin typeface="Fira Sans Extra Condensed"/>
                    <a:ea typeface="Fira Sans Extra Condensed"/>
                    <a:cs typeface="Fira Sans Extra Condensed"/>
                    <a:sym typeface="Fira Sans Extra Condensed"/>
                  </a:rPr>
                  <a:t>B</a:t>
                </a:r>
                <a:endParaRPr sz="1800">
                  <a:solidFill>
                    <a:schemeClr val="accent5"/>
                  </a:solidFill>
                  <a:latin typeface="Fira Sans Extra Condensed"/>
                  <a:ea typeface="Fira Sans Extra Condensed"/>
                  <a:cs typeface="Fira Sans Extra Condensed"/>
                  <a:sym typeface="Fira Sans Extra Condensed"/>
                </a:endParaRPr>
              </a:p>
            </p:txBody>
          </p:sp>
        </p:grpSp>
        <p:grpSp>
          <p:nvGrpSpPr>
            <p:cNvPr id="5897" name="Google Shape;5897;p43"/>
            <p:cNvGrpSpPr/>
            <p:nvPr/>
          </p:nvGrpSpPr>
          <p:grpSpPr>
            <a:xfrm>
              <a:off x="1108122" y="3183072"/>
              <a:ext cx="2013476" cy="948762"/>
              <a:chOff x="605135" y="3183072"/>
              <a:chExt cx="2013476" cy="948762"/>
            </a:xfrm>
          </p:grpSpPr>
          <p:sp>
            <p:nvSpPr>
              <p:cNvPr id="5898" name="Google Shape;5898;p43"/>
              <p:cNvSpPr txBox="1"/>
              <p:nvPr/>
            </p:nvSpPr>
            <p:spPr>
              <a:xfrm>
                <a:off x="605135" y="3183072"/>
                <a:ext cx="2013476" cy="2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5"/>
                    </a:solidFill>
                    <a:latin typeface="Fira Sans Extra Condensed"/>
                    <a:ea typeface="Fira Sans Extra Condensed"/>
                    <a:cs typeface="Fira Sans Extra Condensed"/>
                    <a:sym typeface="Fira Sans Extra Condensed"/>
                  </a:rPr>
                  <a:t>Optimize Setpoint</a:t>
                </a:r>
                <a:endParaRPr sz="1800" dirty="0">
                  <a:solidFill>
                    <a:schemeClr val="accent5"/>
                  </a:solidFill>
                  <a:latin typeface="Fira Sans Extra Condensed"/>
                  <a:ea typeface="Fira Sans Extra Condensed"/>
                  <a:cs typeface="Fira Sans Extra Condensed"/>
                  <a:sym typeface="Fira Sans Extra Condensed"/>
                </a:endParaRPr>
              </a:p>
            </p:txBody>
          </p:sp>
          <p:sp>
            <p:nvSpPr>
              <p:cNvPr id="5899" name="Google Shape;5899;p43"/>
              <p:cNvSpPr txBox="1"/>
              <p:nvPr/>
            </p:nvSpPr>
            <p:spPr>
              <a:xfrm>
                <a:off x="623488" y="3558534"/>
                <a:ext cx="1668302" cy="573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dirty="0">
                    <a:latin typeface="Fira Sans"/>
                    <a:ea typeface="Fira Sans"/>
                    <a:cs typeface="Fira Sans"/>
                    <a:sym typeface="Fira Sans"/>
                  </a:rPr>
                  <a:t>Optimize controls based on real-time/ envionmental factors</a:t>
                </a:r>
                <a:endParaRPr sz="1200" dirty="0">
                  <a:latin typeface="Fira Sans"/>
                  <a:ea typeface="Fira Sans"/>
                  <a:cs typeface="Fira Sans"/>
                  <a:sym typeface="Fira Sans"/>
                </a:endParaRPr>
              </a:p>
            </p:txBody>
          </p:sp>
        </p:grpSp>
      </p:grpSp>
      <p:grpSp>
        <p:nvGrpSpPr>
          <p:cNvPr id="5900" name="Google Shape;5900;p43"/>
          <p:cNvGrpSpPr/>
          <p:nvPr/>
        </p:nvGrpSpPr>
        <p:grpSpPr>
          <a:xfrm>
            <a:off x="2902782" y="1790309"/>
            <a:ext cx="3263018" cy="2901295"/>
            <a:chOff x="3117888" y="1792225"/>
            <a:chExt cx="2908216" cy="2585594"/>
          </a:xfrm>
        </p:grpSpPr>
        <p:sp>
          <p:nvSpPr>
            <p:cNvPr id="5901" name="Google Shape;5901;p43"/>
            <p:cNvSpPr/>
            <p:nvPr/>
          </p:nvSpPr>
          <p:spPr>
            <a:xfrm>
              <a:off x="4572345" y="3445991"/>
              <a:ext cx="1453758" cy="931828"/>
            </a:xfrm>
            <a:custGeom>
              <a:avLst/>
              <a:gdLst/>
              <a:ahLst/>
              <a:cxnLst/>
              <a:rect l="l" t="t" r="r" b="b"/>
              <a:pathLst>
                <a:path w="25252" h="16186" extrusionOk="0">
                  <a:moveTo>
                    <a:pt x="25251" y="1"/>
                  </a:moveTo>
                  <a:lnTo>
                    <a:pt x="23861" y="807"/>
                  </a:lnTo>
                  <a:lnTo>
                    <a:pt x="1" y="14586"/>
                  </a:lnTo>
                  <a:lnTo>
                    <a:pt x="1" y="16185"/>
                  </a:lnTo>
                  <a:lnTo>
                    <a:pt x="25251" y="1600"/>
                  </a:lnTo>
                  <a:lnTo>
                    <a:pt x="25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3"/>
            <p:cNvSpPr/>
            <p:nvPr/>
          </p:nvSpPr>
          <p:spPr>
            <a:xfrm>
              <a:off x="3118693" y="2607076"/>
              <a:ext cx="2907400" cy="1678684"/>
            </a:xfrm>
            <a:custGeom>
              <a:avLst/>
              <a:gdLst/>
              <a:ahLst/>
              <a:cxnLst/>
              <a:rect l="l" t="t" r="r" b="b"/>
              <a:pathLst>
                <a:path w="50502" h="29159" extrusionOk="0">
                  <a:moveTo>
                    <a:pt x="25251" y="2503"/>
                  </a:moveTo>
                  <a:lnTo>
                    <a:pt x="46149" y="14573"/>
                  </a:lnTo>
                  <a:lnTo>
                    <a:pt x="25251" y="26642"/>
                  </a:lnTo>
                  <a:lnTo>
                    <a:pt x="4339" y="14573"/>
                  </a:lnTo>
                  <a:lnTo>
                    <a:pt x="25251" y="2503"/>
                  </a:lnTo>
                  <a:close/>
                  <a:moveTo>
                    <a:pt x="25251" y="1"/>
                  </a:moveTo>
                  <a:lnTo>
                    <a:pt x="0" y="14573"/>
                  </a:lnTo>
                  <a:lnTo>
                    <a:pt x="1391" y="15379"/>
                  </a:lnTo>
                  <a:lnTo>
                    <a:pt x="25251" y="29158"/>
                  </a:lnTo>
                  <a:lnTo>
                    <a:pt x="49111" y="15379"/>
                  </a:lnTo>
                  <a:lnTo>
                    <a:pt x="50501" y="14573"/>
                  </a:lnTo>
                  <a:lnTo>
                    <a:pt x="252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3"/>
            <p:cNvSpPr/>
            <p:nvPr/>
          </p:nvSpPr>
          <p:spPr>
            <a:xfrm>
              <a:off x="3368434" y="2751174"/>
              <a:ext cx="2407117" cy="1389682"/>
            </a:xfrm>
            <a:custGeom>
              <a:avLst/>
              <a:gdLst/>
              <a:ahLst/>
              <a:cxnLst/>
              <a:rect l="l" t="t" r="r" b="b"/>
              <a:pathLst>
                <a:path w="41812" h="24139" extrusionOk="0">
                  <a:moveTo>
                    <a:pt x="20913" y="0"/>
                  </a:moveTo>
                  <a:lnTo>
                    <a:pt x="1" y="12070"/>
                  </a:lnTo>
                  <a:lnTo>
                    <a:pt x="20913" y="24139"/>
                  </a:lnTo>
                  <a:lnTo>
                    <a:pt x="41811" y="12070"/>
                  </a:lnTo>
                  <a:lnTo>
                    <a:pt x="209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3"/>
            <p:cNvSpPr/>
            <p:nvPr/>
          </p:nvSpPr>
          <p:spPr>
            <a:xfrm>
              <a:off x="3117887" y="3445991"/>
              <a:ext cx="1454506" cy="931828"/>
            </a:xfrm>
            <a:custGeom>
              <a:avLst/>
              <a:gdLst/>
              <a:ahLst/>
              <a:cxnLst/>
              <a:rect l="l" t="t" r="r" b="b"/>
              <a:pathLst>
                <a:path w="25265" h="16186" extrusionOk="0">
                  <a:moveTo>
                    <a:pt x="0" y="1"/>
                  </a:moveTo>
                  <a:lnTo>
                    <a:pt x="0" y="1600"/>
                  </a:lnTo>
                  <a:lnTo>
                    <a:pt x="25265" y="16185"/>
                  </a:lnTo>
                  <a:lnTo>
                    <a:pt x="25265" y="14586"/>
                  </a:lnTo>
                  <a:lnTo>
                    <a:pt x="1391" y="807"/>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3"/>
            <p:cNvSpPr/>
            <p:nvPr/>
          </p:nvSpPr>
          <p:spPr>
            <a:xfrm>
              <a:off x="4592380" y="2017152"/>
              <a:ext cx="388310" cy="1352837"/>
            </a:xfrm>
            <a:custGeom>
              <a:avLst/>
              <a:gdLst/>
              <a:ahLst/>
              <a:cxnLst/>
              <a:rect l="l" t="t" r="r" b="b"/>
              <a:pathLst>
                <a:path w="6745" h="23499" extrusionOk="0">
                  <a:moveTo>
                    <a:pt x="6744" y="0"/>
                  </a:moveTo>
                  <a:lnTo>
                    <a:pt x="0" y="3893"/>
                  </a:lnTo>
                  <a:lnTo>
                    <a:pt x="0" y="23499"/>
                  </a:lnTo>
                  <a:lnTo>
                    <a:pt x="6744" y="19605"/>
                  </a:lnTo>
                  <a:lnTo>
                    <a:pt x="67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3"/>
            <p:cNvSpPr/>
            <p:nvPr/>
          </p:nvSpPr>
          <p:spPr>
            <a:xfrm>
              <a:off x="4615581" y="2719971"/>
              <a:ext cx="341851" cy="221760"/>
            </a:xfrm>
            <a:custGeom>
              <a:avLst/>
              <a:gdLst/>
              <a:ahLst/>
              <a:cxnLst/>
              <a:rect l="l" t="t" r="r" b="b"/>
              <a:pathLst>
                <a:path w="5938" h="3852" extrusionOk="0">
                  <a:moveTo>
                    <a:pt x="5938" y="0"/>
                  </a:moveTo>
                  <a:lnTo>
                    <a:pt x="1" y="3435"/>
                  </a:lnTo>
                  <a:lnTo>
                    <a:pt x="1" y="3852"/>
                  </a:lnTo>
                  <a:lnTo>
                    <a:pt x="5938" y="431"/>
                  </a:lnTo>
                  <a:lnTo>
                    <a:pt x="5938" y="0"/>
                  </a:lnTo>
                  <a:close/>
                </a:path>
              </a:pathLst>
            </a:custGeom>
            <a:solidFill>
              <a:srgbClr val="ECF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43"/>
            <p:cNvSpPr/>
            <p:nvPr/>
          </p:nvSpPr>
          <p:spPr>
            <a:xfrm>
              <a:off x="4666818" y="2976102"/>
              <a:ext cx="33678" cy="58491"/>
            </a:xfrm>
            <a:custGeom>
              <a:avLst/>
              <a:gdLst/>
              <a:ahLst/>
              <a:cxnLst/>
              <a:rect l="l" t="t" r="r" b="b"/>
              <a:pathLst>
                <a:path w="585" h="1016" extrusionOk="0">
                  <a:moveTo>
                    <a:pt x="585" y="1"/>
                  </a:moveTo>
                  <a:lnTo>
                    <a:pt x="1" y="348"/>
                  </a:lnTo>
                  <a:lnTo>
                    <a:pt x="1" y="1016"/>
                  </a:lnTo>
                  <a:lnTo>
                    <a:pt x="585" y="682"/>
                  </a:lnTo>
                  <a:lnTo>
                    <a:pt x="585"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43"/>
            <p:cNvSpPr/>
            <p:nvPr/>
          </p:nvSpPr>
          <p:spPr>
            <a:xfrm>
              <a:off x="4718056" y="2946511"/>
              <a:ext cx="33678" cy="58491"/>
            </a:xfrm>
            <a:custGeom>
              <a:avLst/>
              <a:gdLst/>
              <a:ahLst/>
              <a:cxnLst/>
              <a:rect l="l" t="t" r="r" b="b"/>
              <a:pathLst>
                <a:path w="585" h="1016" extrusionOk="0">
                  <a:moveTo>
                    <a:pt x="584" y="0"/>
                  </a:moveTo>
                  <a:lnTo>
                    <a:pt x="0" y="334"/>
                  </a:lnTo>
                  <a:lnTo>
                    <a:pt x="0" y="1015"/>
                  </a:lnTo>
                  <a:lnTo>
                    <a:pt x="584" y="681"/>
                  </a:lnTo>
                  <a:lnTo>
                    <a:pt x="584"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3"/>
            <p:cNvSpPr/>
            <p:nvPr/>
          </p:nvSpPr>
          <p:spPr>
            <a:xfrm>
              <a:off x="4769294" y="2916862"/>
              <a:ext cx="33678" cy="58491"/>
            </a:xfrm>
            <a:custGeom>
              <a:avLst/>
              <a:gdLst/>
              <a:ahLst/>
              <a:cxnLst/>
              <a:rect l="l" t="t" r="r" b="b"/>
              <a:pathLst>
                <a:path w="585" h="1016" extrusionOk="0">
                  <a:moveTo>
                    <a:pt x="584" y="1"/>
                  </a:moveTo>
                  <a:lnTo>
                    <a:pt x="0" y="334"/>
                  </a:lnTo>
                  <a:lnTo>
                    <a:pt x="0" y="1016"/>
                  </a:lnTo>
                  <a:lnTo>
                    <a:pt x="584" y="682"/>
                  </a:lnTo>
                  <a:lnTo>
                    <a:pt x="584"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3"/>
            <p:cNvSpPr/>
            <p:nvPr/>
          </p:nvSpPr>
          <p:spPr>
            <a:xfrm>
              <a:off x="4820531" y="2887271"/>
              <a:ext cx="33678" cy="58491"/>
            </a:xfrm>
            <a:custGeom>
              <a:avLst/>
              <a:gdLst/>
              <a:ahLst/>
              <a:cxnLst/>
              <a:rect l="l" t="t" r="r" b="b"/>
              <a:pathLst>
                <a:path w="585" h="1016" extrusionOk="0">
                  <a:moveTo>
                    <a:pt x="584" y="0"/>
                  </a:moveTo>
                  <a:lnTo>
                    <a:pt x="0" y="334"/>
                  </a:lnTo>
                  <a:lnTo>
                    <a:pt x="0" y="1015"/>
                  </a:lnTo>
                  <a:lnTo>
                    <a:pt x="584" y="682"/>
                  </a:lnTo>
                  <a:lnTo>
                    <a:pt x="584"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3"/>
            <p:cNvSpPr/>
            <p:nvPr/>
          </p:nvSpPr>
          <p:spPr>
            <a:xfrm>
              <a:off x="4872517" y="2857622"/>
              <a:ext cx="33678" cy="58491"/>
            </a:xfrm>
            <a:custGeom>
              <a:avLst/>
              <a:gdLst/>
              <a:ahLst/>
              <a:cxnLst/>
              <a:rect l="l" t="t" r="r" b="b"/>
              <a:pathLst>
                <a:path w="585" h="1016" extrusionOk="0">
                  <a:moveTo>
                    <a:pt x="585" y="1"/>
                  </a:moveTo>
                  <a:lnTo>
                    <a:pt x="1" y="334"/>
                  </a:lnTo>
                  <a:lnTo>
                    <a:pt x="1" y="1016"/>
                  </a:lnTo>
                  <a:lnTo>
                    <a:pt x="585" y="668"/>
                  </a:lnTo>
                  <a:lnTo>
                    <a:pt x="585"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43"/>
            <p:cNvSpPr/>
            <p:nvPr/>
          </p:nvSpPr>
          <p:spPr>
            <a:xfrm>
              <a:off x="4923755" y="2828031"/>
              <a:ext cx="33678" cy="58491"/>
            </a:xfrm>
            <a:custGeom>
              <a:avLst/>
              <a:gdLst/>
              <a:ahLst/>
              <a:cxnLst/>
              <a:rect l="l" t="t" r="r" b="b"/>
              <a:pathLst>
                <a:path w="585" h="1016" extrusionOk="0">
                  <a:moveTo>
                    <a:pt x="585" y="0"/>
                  </a:moveTo>
                  <a:lnTo>
                    <a:pt x="1" y="334"/>
                  </a:lnTo>
                  <a:lnTo>
                    <a:pt x="1" y="1015"/>
                  </a:lnTo>
                  <a:lnTo>
                    <a:pt x="585" y="668"/>
                  </a:lnTo>
                  <a:lnTo>
                    <a:pt x="585"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43"/>
            <p:cNvSpPr/>
            <p:nvPr/>
          </p:nvSpPr>
          <p:spPr>
            <a:xfrm>
              <a:off x="4666818" y="3038566"/>
              <a:ext cx="33678" cy="57685"/>
            </a:xfrm>
            <a:custGeom>
              <a:avLst/>
              <a:gdLst/>
              <a:ahLst/>
              <a:cxnLst/>
              <a:rect l="l" t="t" r="r" b="b"/>
              <a:pathLst>
                <a:path w="585" h="1002" extrusionOk="0">
                  <a:moveTo>
                    <a:pt x="585" y="0"/>
                  </a:moveTo>
                  <a:lnTo>
                    <a:pt x="1" y="334"/>
                  </a:lnTo>
                  <a:lnTo>
                    <a:pt x="1" y="1001"/>
                  </a:lnTo>
                  <a:lnTo>
                    <a:pt x="585" y="668"/>
                  </a:lnTo>
                  <a:lnTo>
                    <a:pt x="585"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3"/>
            <p:cNvSpPr/>
            <p:nvPr/>
          </p:nvSpPr>
          <p:spPr>
            <a:xfrm>
              <a:off x="4718056" y="3008917"/>
              <a:ext cx="33678" cy="57685"/>
            </a:xfrm>
            <a:custGeom>
              <a:avLst/>
              <a:gdLst/>
              <a:ahLst/>
              <a:cxnLst/>
              <a:rect l="l" t="t" r="r" b="b"/>
              <a:pathLst>
                <a:path w="585" h="1002" extrusionOk="0">
                  <a:moveTo>
                    <a:pt x="584" y="1"/>
                  </a:moveTo>
                  <a:lnTo>
                    <a:pt x="0" y="334"/>
                  </a:lnTo>
                  <a:lnTo>
                    <a:pt x="0" y="1002"/>
                  </a:lnTo>
                  <a:lnTo>
                    <a:pt x="584" y="668"/>
                  </a:lnTo>
                  <a:lnTo>
                    <a:pt x="584"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3"/>
            <p:cNvSpPr/>
            <p:nvPr/>
          </p:nvSpPr>
          <p:spPr>
            <a:xfrm>
              <a:off x="4769294" y="2979326"/>
              <a:ext cx="33678" cy="57685"/>
            </a:xfrm>
            <a:custGeom>
              <a:avLst/>
              <a:gdLst/>
              <a:ahLst/>
              <a:cxnLst/>
              <a:rect l="l" t="t" r="r" b="b"/>
              <a:pathLst>
                <a:path w="585" h="1002" extrusionOk="0">
                  <a:moveTo>
                    <a:pt x="584" y="0"/>
                  </a:moveTo>
                  <a:lnTo>
                    <a:pt x="0" y="334"/>
                  </a:lnTo>
                  <a:lnTo>
                    <a:pt x="0" y="1001"/>
                  </a:lnTo>
                  <a:lnTo>
                    <a:pt x="584" y="668"/>
                  </a:lnTo>
                  <a:lnTo>
                    <a:pt x="584"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3"/>
            <p:cNvSpPr/>
            <p:nvPr/>
          </p:nvSpPr>
          <p:spPr>
            <a:xfrm>
              <a:off x="4820531" y="2949677"/>
              <a:ext cx="33678" cy="57685"/>
            </a:xfrm>
            <a:custGeom>
              <a:avLst/>
              <a:gdLst/>
              <a:ahLst/>
              <a:cxnLst/>
              <a:rect l="l" t="t" r="r" b="b"/>
              <a:pathLst>
                <a:path w="585" h="1002" extrusionOk="0">
                  <a:moveTo>
                    <a:pt x="584" y="1"/>
                  </a:moveTo>
                  <a:lnTo>
                    <a:pt x="0" y="334"/>
                  </a:lnTo>
                  <a:lnTo>
                    <a:pt x="0" y="1002"/>
                  </a:lnTo>
                  <a:lnTo>
                    <a:pt x="584" y="668"/>
                  </a:lnTo>
                  <a:lnTo>
                    <a:pt x="584"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43"/>
            <p:cNvSpPr/>
            <p:nvPr/>
          </p:nvSpPr>
          <p:spPr>
            <a:xfrm>
              <a:off x="4872517" y="2919280"/>
              <a:ext cx="33678" cy="58491"/>
            </a:xfrm>
            <a:custGeom>
              <a:avLst/>
              <a:gdLst/>
              <a:ahLst/>
              <a:cxnLst/>
              <a:rect l="l" t="t" r="r" b="b"/>
              <a:pathLst>
                <a:path w="585" h="1016" extrusionOk="0">
                  <a:moveTo>
                    <a:pt x="585" y="0"/>
                  </a:moveTo>
                  <a:lnTo>
                    <a:pt x="1" y="348"/>
                  </a:lnTo>
                  <a:lnTo>
                    <a:pt x="1" y="1015"/>
                  </a:lnTo>
                  <a:lnTo>
                    <a:pt x="585" y="682"/>
                  </a:lnTo>
                  <a:lnTo>
                    <a:pt x="585"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43"/>
            <p:cNvSpPr/>
            <p:nvPr/>
          </p:nvSpPr>
          <p:spPr>
            <a:xfrm>
              <a:off x="4923755" y="2889631"/>
              <a:ext cx="33678" cy="58491"/>
            </a:xfrm>
            <a:custGeom>
              <a:avLst/>
              <a:gdLst/>
              <a:ahLst/>
              <a:cxnLst/>
              <a:rect l="l" t="t" r="r" b="b"/>
              <a:pathLst>
                <a:path w="585" h="1016" extrusionOk="0">
                  <a:moveTo>
                    <a:pt x="585" y="1"/>
                  </a:moveTo>
                  <a:lnTo>
                    <a:pt x="1" y="349"/>
                  </a:lnTo>
                  <a:lnTo>
                    <a:pt x="1" y="1016"/>
                  </a:lnTo>
                  <a:lnTo>
                    <a:pt x="585" y="682"/>
                  </a:lnTo>
                  <a:lnTo>
                    <a:pt x="585"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3"/>
            <p:cNvSpPr/>
            <p:nvPr/>
          </p:nvSpPr>
          <p:spPr>
            <a:xfrm>
              <a:off x="4666818" y="3100166"/>
              <a:ext cx="33678" cy="58491"/>
            </a:xfrm>
            <a:custGeom>
              <a:avLst/>
              <a:gdLst/>
              <a:ahLst/>
              <a:cxnLst/>
              <a:rect l="l" t="t" r="r" b="b"/>
              <a:pathLst>
                <a:path w="585" h="1016" extrusionOk="0">
                  <a:moveTo>
                    <a:pt x="585" y="1"/>
                  </a:moveTo>
                  <a:lnTo>
                    <a:pt x="1" y="335"/>
                  </a:lnTo>
                  <a:lnTo>
                    <a:pt x="1" y="1016"/>
                  </a:lnTo>
                  <a:lnTo>
                    <a:pt x="585" y="682"/>
                  </a:lnTo>
                  <a:lnTo>
                    <a:pt x="585"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3"/>
            <p:cNvSpPr/>
            <p:nvPr/>
          </p:nvSpPr>
          <p:spPr>
            <a:xfrm>
              <a:off x="4718056" y="3070575"/>
              <a:ext cx="33678" cy="58491"/>
            </a:xfrm>
            <a:custGeom>
              <a:avLst/>
              <a:gdLst/>
              <a:ahLst/>
              <a:cxnLst/>
              <a:rect l="l" t="t" r="r" b="b"/>
              <a:pathLst>
                <a:path w="585" h="1016" extrusionOk="0">
                  <a:moveTo>
                    <a:pt x="584" y="0"/>
                  </a:moveTo>
                  <a:lnTo>
                    <a:pt x="0" y="334"/>
                  </a:lnTo>
                  <a:lnTo>
                    <a:pt x="0" y="1015"/>
                  </a:lnTo>
                  <a:lnTo>
                    <a:pt x="584" y="668"/>
                  </a:lnTo>
                  <a:lnTo>
                    <a:pt x="584"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3"/>
            <p:cNvSpPr/>
            <p:nvPr/>
          </p:nvSpPr>
          <p:spPr>
            <a:xfrm>
              <a:off x="4769294" y="3040926"/>
              <a:ext cx="33678" cy="58491"/>
            </a:xfrm>
            <a:custGeom>
              <a:avLst/>
              <a:gdLst/>
              <a:ahLst/>
              <a:cxnLst/>
              <a:rect l="l" t="t" r="r" b="b"/>
              <a:pathLst>
                <a:path w="585" h="1016" extrusionOk="0">
                  <a:moveTo>
                    <a:pt x="584" y="1"/>
                  </a:moveTo>
                  <a:lnTo>
                    <a:pt x="0" y="335"/>
                  </a:lnTo>
                  <a:lnTo>
                    <a:pt x="0" y="1016"/>
                  </a:lnTo>
                  <a:lnTo>
                    <a:pt x="584" y="668"/>
                  </a:lnTo>
                  <a:lnTo>
                    <a:pt x="584"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3"/>
            <p:cNvSpPr/>
            <p:nvPr/>
          </p:nvSpPr>
          <p:spPr>
            <a:xfrm>
              <a:off x="4820531" y="3011335"/>
              <a:ext cx="33678" cy="57685"/>
            </a:xfrm>
            <a:custGeom>
              <a:avLst/>
              <a:gdLst/>
              <a:ahLst/>
              <a:cxnLst/>
              <a:rect l="l" t="t" r="r" b="b"/>
              <a:pathLst>
                <a:path w="585" h="1002" extrusionOk="0">
                  <a:moveTo>
                    <a:pt x="584" y="0"/>
                  </a:moveTo>
                  <a:lnTo>
                    <a:pt x="0" y="334"/>
                  </a:lnTo>
                  <a:lnTo>
                    <a:pt x="0" y="1002"/>
                  </a:lnTo>
                  <a:lnTo>
                    <a:pt x="584" y="668"/>
                  </a:lnTo>
                  <a:lnTo>
                    <a:pt x="584"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3"/>
            <p:cNvSpPr/>
            <p:nvPr/>
          </p:nvSpPr>
          <p:spPr>
            <a:xfrm>
              <a:off x="4872517" y="2981686"/>
              <a:ext cx="33678" cy="57743"/>
            </a:xfrm>
            <a:custGeom>
              <a:avLst/>
              <a:gdLst/>
              <a:ahLst/>
              <a:cxnLst/>
              <a:rect l="l" t="t" r="r" b="b"/>
              <a:pathLst>
                <a:path w="585" h="1003" extrusionOk="0">
                  <a:moveTo>
                    <a:pt x="585" y="1"/>
                  </a:moveTo>
                  <a:lnTo>
                    <a:pt x="1" y="335"/>
                  </a:lnTo>
                  <a:lnTo>
                    <a:pt x="1" y="1002"/>
                  </a:lnTo>
                  <a:lnTo>
                    <a:pt x="585" y="668"/>
                  </a:lnTo>
                  <a:lnTo>
                    <a:pt x="585"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3"/>
            <p:cNvSpPr/>
            <p:nvPr/>
          </p:nvSpPr>
          <p:spPr>
            <a:xfrm>
              <a:off x="4923755" y="2952095"/>
              <a:ext cx="33678" cy="57685"/>
            </a:xfrm>
            <a:custGeom>
              <a:avLst/>
              <a:gdLst/>
              <a:ahLst/>
              <a:cxnLst/>
              <a:rect l="l" t="t" r="r" b="b"/>
              <a:pathLst>
                <a:path w="585" h="1002" extrusionOk="0">
                  <a:moveTo>
                    <a:pt x="585" y="0"/>
                  </a:moveTo>
                  <a:lnTo>
                    <a:pt x="1" y="334"/>
                  </a:lnTo>
                  <a:lnTo>
                    <a:pt x="1" y="1002"/>
                  </a:lnTo>
                  <a:lnTo>
                    <a:pt x="585" y="668"/>
                  </a:lnTo>
                  <a:lnTo>
                    <a:pt x="585"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3"/>
            <p:cNvSpPr/>
            <p:nvPr/>
          </p:nvSpPr>
          <p:spPr>
            <a:xfrm>
              <a:off x="4666818" y="3162630"/>
              <a:ext cx="33678" cy="57685"/>
            </a:xfrm>
            <a:custGeom>
              <a:avLst/>
              <a:gdLst/>
              <a:ahLst/>
              <a:cxnLst/>
              <a:rect l="l" t="t" r="r" b="b"/>
              <a:pathLst>
                <a:path w="585" h="1002" extrusionOk="0">
                  <a:moveTo>
                    <a:pt x="585" y="0"/>
                  </a:moveTo>
                  <a:lnTo>
                    <a:pt x="1" y="334"/>
                  </a:lnTo>
                  <a:lnTo>
                    <a:pt x="1" y="1001"/>
                  </a:lnTo>
                  <a:lnTo>
                    <a:pt x="585" y="668"/>
                  </a:lnTo>
                  <a:lnTo>
                    <a:pt x="585"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3"/>
            <p:cNvSpPr/>
            <p:nvPr/>
          </p:nvSpPr>
          <p:spPr>
            <a:xfrm>
              <a:off x="4872517" y="3043344"/>
              <a:ext cx="33678" cy="58491"/>
            </a:xfrm>
            <a:custGeom>
              <a:avLst/>
              <a:gdLst/>
              <a:ahLst/>
              <a:cxnLst/>
              <a:rect l="l" t="t" r="r" b="b"/>
              <a:pathLst>
                <a:path w="585" h="1016" extrusionOk="0">
                  <a:moveTo>
                    <a:pt x="585" y="1"/>
                  </a:moveTo>
                  <a:lnTo>
                    <a:pt x="1" y="334"/>
                  </a:lnTo>
                  <a:lnTo>
                    <a:pt x="1" y="1016"/>
                  </a:lnTo>
                  <a:lnTo>
                    <a:pt x="585" y="682"/>
                  </a:lnTo>
                  <a:lnTo>
                    <a:pt x="585"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3"/>
            <p:cNvSpPr/>
            <p:nvPr/>
          </p:nvSpPr>
          <p:spPr>
            <a:xfrm>
              <a:off x="4923755" y="3013753"/>
              <a:ext cx="33678" cy="58491"/>
            </a:xfrm>
            <a:custGeom>
              <a:avLst/>
              <a:gdLst/>
              <a:ahLst/>
              <a:cxnLst/>
              <a:rect l="l" t="t" r="r" b="b"/>
              <a:pathLst>
                <a:path w="585" h="1016" extrusionOk="0">
                  <a:moveTo>
                    <a:pt x="585" y="0"/>
                  </a:moveTo>
                  <a:lnTo>
                    <a:pt x="1" y="334"/>
                  </a:lnTo>
                  <a:lnTo>
                    <a:pt x="1" y="1015"/>
                  </a:lnTo>
                  <a:lnTo>
                    <a:pt x="585" y="681"/>
                  </a:lnTo>
                  <a:lnTo>
                    <a:pt x="585"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43"/>
            <p:cNvSpPr/>
            <p:nvPr/>
          </p:nvSpPr>
          <p:spPr>
            <a:xfrm>
              <a:off x="4666818" y="3224230"/>
              <a:ext cx="33678" cy="58491"/>
            </a:xfrm>
            <a:custGeom>
              <a:avLst/>
              <a:gdLst/>
              <a:ahLst/>
              <a:cxnLst/>
              <a:rect l="l" t="t" r="r" b="b"/>
              <a:pathLst>
                <a:path w="585" h="1016" extrusionOk="0">
                  <a:moveTo>
                    <a:pt x="585" y="1"/>
                  </a:moveTo>
                  <a:lnTo>
                    <a:pt x="1" y="335"/>
                  </a:lnTo>
                  <a:lnTo>
                    <a:pt x="1" y="1016"/>
                  </a:lnTo>
                  <a:lnTo>
                    <a:pt x="585" y="668"/>
                  </a:lnTo>
                  <a:lnTo>
                    <a:pt x="585"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3"/>
            <p:cNvSpPr/>
            <p:nvPr/>
          </p:nvSpPr>
          <p:spPr>
            <a:xfrm>
              <a:off x="4872517" y="3105808"/>
              <a:ext cx="33678" cy="57685"/>
            </a:xfrm>
            <a:custGeom>
              <a:avLst/>
              <a:gdLst/>
              <a:ahLst/>
              <a:cxnLst/>
              <a:rect l="l" t="t" r="r" b="b"/>
              <a:pathLst>
                <a:path w="585" h="1002" extrusionOk="0">
                  <a:moveTo>
                    <a:pt x="585" y="0"/>
                  </a:moveTo>
                  <a:lnTo>
                    <a:pt x="1" y="334"/>
                  </a:lnTo>
                  <a:lnTo>
                    <a:pt x="1" y="1001"/>
                  </a:lnTo>
                  <a:lnTo>
                    <a:pt x="585" y="668"/>
                  </a:lnTo>
                  <a:lnTo>
                    <a:pt x="585"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3"/>
            <p:cNvSpPr/>
            <p:nvPr/>
          </p:nvSpPr>
          <p:spPr>
            <a:xfrm>
              <a:off x="4923755" y="3076159"/>
              <a:ext cx="33678" cy="57685"/>
            </a:xfrm>
            <a:custGeom>
              <a:avLst/>
              <a:gdLst/>
              <a:ahLst/>
              <a:cxnLst/>
              <a:rect l="l" t="t" r="r" b="b"/>
              <a:pathLst>
                <a:path w="585" h="1002" extrusionOk="0">
                  <a:moveTo>
                    <a:pt x="585" y="1"/>
                  </a:moveTo>
                  <a:lnTo>
                    <a:pt x="1" y="334"/>
                  </a:lnTo>
                  <a:lnTo>
                    <a:pt x="1" y="1002"/>
                  </a:lnTo>
                  <a:lnTo>
                    <a:pt x="585" y="668"/>
                  </a:lnTo>
                  <a:lnTo>
                    <a:pt x="585" y="1"/>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3"/>
            <p:cNvSpPr/>
            <p:nvPr/>
          </p:nvSpPr>
          <p:spPr>
            <a:xfrm>
              <a:off x="4722834" y="3074547"/>
              <a:ext cx="131375" cy="220205"/>
            </a:xfrm>
            <a:custGeom>
              <a:avLst/>
              <a:gdLst/>
              <a:ahLst/>
              <a:cxnLst/>
              <a:rect l="l" t="t" r="r" b="b"/>
              <a:pathLst>
                <a:path w="2282" h="3825" extrusionOk="0">
                  <a:moveTo>
                    <a:pt x="2281" y="1"/>
                  </a:moveTo>
                  <a:lnTo>
                    <a:pt x="1" y="1322"/>
                  </a:lnTo>
                  <a:lnTo>
                    <a:pt x="1" y="3825"/>
                  </a:lnTo>
                  <a:lnTo>
                    <a:pt x="2281" y="2504"/>
                  </a:lnTo>
                  <a:lnTo>
                    <a:pt x="2281" y="1"/>
                  </a:lnTo>
                  <a:close/>
                </a:path>
              </a:pathLst>
            </a:custGeom>
            <a:solidFill>
              <a:srgbClr val="ECF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3"/>
            <p:cNvSpPr/>
            <p:nvPr/>
          </p:nvSpPr>
          <p:spPr>
            <a:xfrm>
              <a:off x="4203319" y="2017152"/>
              <a:ext cx="389116" cy="1352837"/>
            </a:xfrm>
            <a:custGeom>
              <a:avLst/>
              <a:gdLst/>
              <a:ahLst/>
              <a:cxnLst/>
              <a:rect l="l" t="t" r="r" b="b"/>
              <a:pathLst>
                <a:path w="6759" h="23499" extrusionOk="0">
                  <a:moveTo>
                    <a:pt x="1" y="0"/>
                  </a:moveTo>
                  <a:lnTo>
                    <a:pt x="1" y="19605"/>
                  </a:lnTo>
                  <a:lnTo>
                    <a:pt x="6758" y="23499"/>
                  </a:lnTo>
                  <a:lnTo>
                    <a:pt x="6758" y="389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3"/>
            <p:cNvSpPr/>
            <p:nvPr/>
          </p:nvSpPr>
          <p:spPr>
            <a:xfrm>
              <a:off x="4226578" y="2719971"/>
              <a:ext cx="341851" cy="221760"/>
            </a:xfrm>
            <a:custGeom>
              <a:avLst/>
              <a:gdLst/>
              <a:ahLst/>
              <a:cxnLst/>
              <a:rect l="l" t="t" r="r" b="b"/>
              <a:pathLst>
                <a:path w="5938" h="3852" extrusionOk="0">
                  <a:moveTo>
                    <a:pt x="0" y="0"/>
                  </a:moveTo>
                  <a:lnTo>
                    <a:pt x="0" y="431"/>
                  </a:lnTo>
                  <a:lnTo>
                    <a:pt x="5937" y="3852"/>
                  </a:lnTo>
                  <a:lnTo>
                    <a:pt x="5937" y="3435"/>
                  </a:lnTo>
                  <a:lnTo>
                    <a:pt x="0" y="0"/>
                  </a:lnTo>
                  <a:close/>
                </a:path>
              </a:pathLst>
            </a:custGeom>
            <a:solidFill>
              <a:srgbClr val="F2F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3"/>
            <p:cNvSpPr/>
            <p:nvPr/>
          </p:nvSpPr>
          <p:spPr>
            <a:xfrm>
              <a:off x="4329801" y="3135399"/>
              <a:ext cx="33678" cy="57685"/>
            </a:xfrm>
            <a:custGeom>
              <a:avLst/>
              <a:gdLst/>
              <a:ahLst/>
              <a:cxnLst/>
              <a:rect l="l" t="t" r="r" b="b"/>
              <a:pathLst>
                <a:path w="585" h="1002" extrusionOk="0">
                  <a:moveTo>
                    <a:pt x="1" y="1"/>
                  </a:moveTo>
                  <a:lnTo>
                    <a:pt x="1" y="668"/>
                  </a:lnTo>
                  <a:lnTo>
                    <a:pt x="585" y="1002"/>
                  </a:lnTo>
                  <a:lnTo>
                    <a:pt x="585" y="334"/>
                  </a:lnTo>
                  <a:lnTo>
                    <a:pt x="1" y="1"/>
                  </a:lnTo>
                  <a:close/>
                </a:path>
              </a:pathLst>
            </a:custGeom>
            <a:solidFill>
              <a:srgbClr val="F5B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3"/>
            <p:cNvSpPr/>
            <p:nvPr/>
          </p:nvSpPr>
          <p:spPr>
            <a:xfrm>
              <a:off x="4381039" y="3165048"/>
              <a:ext cx="33678" cy="57685"/>
            </a:xfrm>
            <a:custGeom>
              <a:avLst/>
              <a:gdLst/>
              <a:ahLst/>
              <a:cxnLst/>
              <a:rect l="l" t="t" r="r" b="b"/>
              <a:pathLst>
                <a:path w="585" h="1002" extrusionOk="0">
                  <a:moveTo>
                    <a:pt x="1" y="0"/>
                  </a:moveTo>
                  <a:lnTo>
                    <a:pt x="1" y="667"/>
                  </a:lnTo>
                  <a:lnTo>
                    <a:pt x="585" y="1001"/>
                  </a:lnTo>
                  <a:lnTo>
                    <a:pt x="585" y="334"/>
                  </a:lnTo>
                  <a:lnTo>
                    <a:pt x="1" y="0"/>
                  </a:lnTo>
                  <a:close/>
                </a:path>
              </a:pathLst>
            </a:custGeom>
            <a:solidFill>
              <a:srgbClr val="F5B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3"/>
            <p:cNvSpPr/>
            <p:nvPr/>
          </p:nvSpPr>
          <p:spPr>
            <a:xfrm>
              <a:off x="4432277" y="3194639"/>
              <a:ext cx="33678" cy="57685"/>
            </a:xfrm>
            <a:custGeom>
              <a:avLst/>
              <a:gdLst/>
              <a:ahLst/>
              <a:cxnLst/>
              <a:rect l="l" t="t" r="r" b="b"/>
              <a:pathLst>
                <a:path w="585" h="1002" extrusionOk="0">
                  <a:moveTo>
                    <a:pt x="1" y="1"/>
                  </a:moveTo>
                  <a:lnTo>
                    <a:pt x="1" y="668"/>
                  </a:lnTo>
                  <a:lnTo>
                    <a:pt x="585" y="1002"/>
                  </a:lnTo>
                  <a:lnTo>
                    <a:pt x="585" y="334"/>
                  </a:lnTo>
                  <a:lnTo>
                    <a:pt x="1" y="1"/>
                  </a:lnTo>
                  <a:close/>
                </a:path>
              </a:pathLst>
            </a:custGeom>
            <a:solidFill>
              <a:srgbClr val="F5B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3"/>
            <p:cNvSpPr/>
            <p:nvPr/>
          </p:nvSpPr>
          <p:spPr>
            <a:xfrm>
              <a:off x="4203319" y="1792225"/>
              <a:ext cx="777368" cy="449104"/>
            </a:xfrm>
            <a:custGeom>
              <a:avLst/>
              <a:gdLst/>
              <a:ahLst/>
              <a:cxnLst/>
              <a:rect l="l" t="t" r="r" b="b"/>
              <a:pathLst>
                <a:path w="13503" h="7801" extrusionOk="0">
                  <a:moveTo>
                    <a:pt x="6758" y="0"/>
                  </a:moveTo>
                  <a:lnTo>
                    <a:pt x="1" y="3907"/>
                  </a:lnTo>
                  <a:lnTo>
                    <a:pt x="6758" y="7800"/>
                  </a:lnTo>
                  <a:lnTo>
                    <a:pt x="13502" y="3907"/>
                  </a:lnTo>
                  <a:lnTo>
                    <a:pt x="67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3"/>
            <p:cNvSpPr/>
            <p:nvPr/>
          </p:nvSpPr>
          <p:spPr>
            <a:xfrm>
              <a:off x="4627613" y="3016919"/>
              <a:ext cx="173746" cy="557220"/>
            </a:xfrm>
            <a:custGeom>
              <a:avLst/>
              <a:gdLst/>
              <a:ahLst/>
              <a:cxnLst/>
              <a:rect l="l" t="t" r="r" b="b"/>
              <a:pathLst>
                <a:path w="3018" h="9679" extrusionOk="0">
                  <a:moveTo>
                    <a:pt x="0" y="1"/>
                  </a:moveTo>
                  <a:lnTo>
                    <a:pt x="0" y="7940"/>
                  </a:lnTo>
                  <a:lnTo>
                    <a:pt x="3017" y="9678"/>
                  </a:lnTo>
                  <a:lnTo>
                    <a:pt x="3017" y="1739"/>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3"/>
            <p:cNvSpPr/>
            <p:nvPr/>
          </p:nvSpPr>
          <p:spPr>
            <a:xfrm>
              <a:off x="4801303" y="2820835"/>
              <a:ext cx="513179" cy="753303"/>
            </a:xfrm>
            <a:custGeom>
              <a:avLst/>
              <a:gdLst/>
              <a:ahLst/>
              <a:cxnLst/>
              <a:rect l="l" t="t" r="r" b="b"/>
              <a:pathLst>
                <a:path w="8914" h="13085" extrusionOk="0">
                  <a:moveTo>
                    <a:pt x="8343" y="807"/>
                  </a:moveTo>
                  <a:lnTo>
                    <a:pt x="8343" y="1571"/>
                  </a:lnTo>
                  <a:lnTo>
                    <a:pt x="7676" y="1947"/>
                  </a:lnTo>
                  <a:lnTo>
                    <a:pt x="7676" y="1182"/>
                  </a:lnTo>
                  <a:lnTo>
                    <a:pt x="8343" y="807"/>
                  </a:lnTo>
                  <a:close/>
                  <a:moveTo>
                    <a:pt x="7328" y="1391"/>
                  </a:moveTo>
                  <a:lnTo>
                    <a:pt x="7328" y="2155"/>
                  </a:lnTo>
                  <a:lnTo>
                    <a:pt x="6661" y="2531"/>
                  </a:lnTo>
                  <a:lnTo>
                    <a:pt x="6661" y="1766"/>
                  </a:lnTo>
                  <a:lnTo>
                    <a:pt x="7328" y="1391"/>
                  </a:lnTo>
                  <a:close/>
                  <a:moveTo>
                    <a:pt x="8343" y="1947"/>
                  </a:moveTo>
                  <a:lnTo>
                    <a:pt x="8343" y="2712"/>
                  </a:lnTo>
                  <a:lnTo>
                    <a:pt x="7676" y="3101"/>
                  </a:lnTo>
                  <a:lnTo>
                    <a:pt x="7676" y="2322"/>
                  </a:lnTo>
                  <a:lnTo>
                    <a:pt x="8343" y="1947"/>
                  </a:lnTo>
                  <a:close/>
                  <a:moveTo>
                    <a:pt x="6313" y="1975"/>
                  </a:moveTo>
                  <a:lnTo>
                    <a:pt x="6313" y="2739"/>
                  </a:lnTo>
                  <a:lnTo>
                    <a:pt x="5646" y="3129"/>
                  </a:lnTo>
                  <a:lnTo>
                    <a:pt x="5646" y="2350"/>
                  </a:lnTo>
                  <a:lnTo>
                    <a:pt x="6313" y="1975"/>
                  </a:lnTo>
                  <a:close/>
                  <a:moveTo>
                    <a:pt x="7328" y="2531"/>
                  </a:moveTo>
                  <a:lnTo>
                    <a:pt x="7328" y="3296"/>
                  </a:lnTo>
                  <a:lnTo>
                    <a:pt x="6661" y="3685"/>
                  </a:lnTo>
                  <a:lnTo>
                    <a:pt x="6661" y="2920"/>
                  </a:lnTo>
                  <a:lnTo>
                    <a:pt x="7328" y="2531"/>
                  </a:lnTo>
                  <a:close/>
                  <a:moveTo>
                    <a:pt x="5298" y="2559"/>
                  </a:moveTo>
                  <a:lnTo>
                    <a:pt x="5298" y="3323"/>
                  </a:lnTo>
                  <a:lnTo>
                    <a:pt x="4631" y="3713"/>
                  </a:lnTo>
                  <a:lnTo>
                    <a:pt x="4631" y="2934"/>
                  </a:lnTo>
                  <a:lnTo>
                    <a:pt x="5298" y="2559"/>
                  </a:lnTo>
                  <a:close/>
                  <a:moveTo>
                    <a:pt x="8343" y="3087"/>
                  </a:moveTo>
                  <a:lnTo>
                    <a:pt x="8343" y="3852"/>
                  </a:lnTo>
                  <a:lnTo>
                    <a:pt x="7676" y="4241"/>
                  </a:lnTo>
                  <a:lnTo>
                    <a:pt x="7676" y="3462"/>
                  </a:lnTo>
                  <a:lnTo>
                    <a:pt x="8343" y="3087"/>
                  </a:lnTo>
                  <a:close/>
                  <a:moveTo>
                    <a:pt x="6313" y="3115"/>
                  </a:moveTo>
                  <a:lnTo>
                    <a:pt x="6313" y="3879"/>
                  </a:lnTo>
                  <a:lnTo>
                    <a:pt x="5646" y="4269"/>
                  </a:lnTo>
                  <a:lnTo>
                    <a:pt x="5646" y="3490"/>
                  </a:lnTo>
                  <a:lnTo>
                    <a:pt x="6313" y="3115"/>
                  </a:lnTo>
                  <a:close/>
                  <a:moveTo>
                    <a:pt x="4283" y="3143"/>
                  </a:moveTo>
                  <a:lnTo>
                    <a:pt x="4283" y="3907"/>
                  </a:lnTo>
                  <a:lnTo>
                    <a:pt x="3616" y="4297"/>
                  </a:lnTo>
                  <a:lnTo>
                    <a:pt x="3616" y="3532"/>
                  </a:lnTo>
                  <a:lnTo>
                    <a:pt x="4283" y="3143"/>
                  </a:lnTo>
                  <a:close/>
                  <a:moveTo>
                    <a:pt x="7328" y="3671"/>
                  </a:moveTo>
                  <a:lnTo>
                    <a:pt x="7328" y="4436"/>
                  </a:lnTo>
                  <a:lnTo>
                    <a:pt x="6661" y="4825"/>
                  </a:lnTo>
                  <a:lnTo>
                    <a:pt x="6661" y="4046"/>
                  </a:lnTo>
                  <a:lnTo>
                    <a:pt x="7328" y="3671"/>
                  </a:lnTo>
                  <a:close/>
                  <a:moveTo>
                    <a:pt x="5298" y="3699"/>
                  </a:moveTo>
                  <a:lnTo>
                    <a:pt x="5298" y="4463"/>
                  </a:lnTo>
                  <a:lnTo>
                    <a:pt x="4631" y="4853"/>
                  </a:lnTo>
                  <a:lnTo>
                    <a:pt x="4631" y="4088"/>
                  </a:lnTo>
                  <a:lnTo>
                    <a:pt x="5298" y="3699"/>
                  </a:lnTo>
                  <a:close/>
                  <a:moveTo>
                    <a:pt x="3268" y="3727"/>
                  </a:moveTo>
                  <a:lnTo>
                    <a:pt x="3268" y="4491"/>
                  </a:lnTo>
                  <a:lnTo>
                    <a:pt x="2601" y="4881"/>
                  </a:lnTo>
                  <a:lnTo>
                    <a:pt x="2601" y="4116"/>
                  </a:lnTo>
                  <a:lnTo>
                    <a:pt x="3268" y="3727"/>
                  </a:lnTo>
                  <a:close/>
                  <a:moveTo>
                    <a:pt x="8343" y="4227"/>
                  </a:moveTo>
                  <a:lnTo>
                    <a:pt x="8343" y="4992"/>
                  </a:lnTo>
                  <a:lnTo>
                    <a:pt x="7676" y="5381"/>
                  </a:lnTo>
                  <a:lnTo>
                    <a:pt x="7676" y="4616"/>
                  </a:lnTo>
                  <a:lnTo>
                    <a:pt x="8343" y="4227"/>
                  </a:lnTo>
                  <a:close/>
                  <a:moveTo>
                    <a:pt x="6313" y="4255"/>
                  </a:moveTo>
                  <a:lnTo>
                    <a:pt x="6313" y="5020"/>
                  </a:lnTo>
                  <a:lnTo>
                    <a:pt x="5646" y="5409"/>
                  </a:lnTo>
                  <a:lnTo>
                    <a:pt x="5646" y="4644"/>
                  </a:lnTo>
                  <a:lnTo>
                    <a:pt x="6313" y="4255"/>
                  </a:lnTo>
                  <a:close/>
                  <a:moveTo>
                    <a:pt x="4283" y="4283"/>
                  </a:moveTo>
                  <a:lnTo>
                    <a:pt x="4283" y="5047"/>
                  </a:lnTo>
                  <a:lnTo>
                    <a:pt x="3616" y="5437"/>
                  </a:lnTo>
                  <a:lnTo>
                    <a:pt x="3616" y="4672"/>
                  </a:lnTo>
                  <a:lnTo>
                    <a:pt x="4283" y="4283"/>
                  </a:lnTo>
                  <a:close/>
                  <a:moveTo>
                    <a:pt x="2253" y="4311"/>
                  </a:moveTo>
                  <a:lnTo>
                    <a:pt x="2253" y="5089"/>
                  </a:lnTo>
                  <a:lnTo>
                    <a:pt x="1586" y="5465"/>
                  </a:lnTo>
                  <a:lnTo>
                    <a:pt x="1586" y="4700"/>
                  </a:lnTo>
                  <a:lnTo>
                    <a:pt x="2253" y="4311"/>
                  </a:lnTo>
                  <a:close/>
                  <a:moveTo>
                    <a:pt x="7328" y="4811"/>
                  </a:moveTo>
                  <a:lnTo>
                    <a:pt x="7328" y="5576"/>
                  </a:lnTo>
                  <a:lnTo>
                    <a:pt x="6661" y="5965"/>
                  </a:lnTo>
                  <a:lnTo>
                    <a:pt x="6661" y="5200"/>
                  </a:lnTo>
                  <a:lnTo>
                    <a:pt x="7328" y="4811"/>
                  </a:lnTo>
                  <a:close/>
                  <a:moveTo>
                    <a:pt x="5298" y="4839"/>
                  </a:moveTo>
                  <a:lnTo>
                    <a:pt x="5298" y="5604"/>
                  </a:lnTo>
                  <a:lnTo>
                    <a:pt x="4631" y="5993"/>
                  </a:lnTo>
                  <a:lnTo>
                    <a:pt x="4631" y="5228"/>
                  </a:lnTo>
                  <a:lnTo>
                    <a:pt x="5298" y="4839"/>
                  </a:lnTo>
                  <a:close/>
                  <a:moveTo>
                    <a:pt x="3268" y="4867"/>
                  </a:moveTo>
                  <a:lnTo>
                    <a:pt x="3268" y="5645"/>
                  </a:lnTo>
                  <a:lnTo>
                    <a:pt x="2601" y="6021"/>
                  </a:lnTo>
                  <a:lnTo>
                    <a:pt x="2601" y="5256"/>
                  </a:lnTo>
                  <a:lnTo>
                    <a:pt x="3268" y="4867"/>
                  </a:lnTo>
                  <a:close/>
                  <a:moveTo>
                    <a:pt x="1238" y="4908"/>
                  </a:moveTo>
                  <a:lnTo>
                    <a:pt x="1238" y="5673"/>
                  </a:lnTo>
                  <a:lnTo>
                    <a:pt x="571" y="6049"/>
                  </a:lnTo>
                  <a:lnTo>
                    <a:pt x="571" y="5284"/>
                  </a:lnTo>
                  <a:lnTo>
                    <a:pt x="1238" y="4908"/>
                  </a:lnTo>
                  <a:close/>
                  <a:moveTo>
                    <a:pt x="8343" y="5367"/>
                  </a:moveTo>
                  <a:lnTo>
                    <a:pt x="8343" y="6132"/>
                  </a:lnTo>
                  <a:lnTo>
                    <a:pt x="7676" y="6521"/>
                  </a:lnTo>
                  <a:lnTo>
                    <a:pt x="7676" y="5757"/>
                  </a:lnTo>
                  <a:lnTo>
                    <a:pt x="8343" y="5367"/>
                  </a:lnTo>
                  <a:close/>
                  <a:moveTo>
                    <a:pt x="6313" y="5395"/>
                  </a:moveTo>
                  <a:lnTo>
                    <a:pt x="6313" y="6160"/>
                  </a:lnTo>
                  <a:lnTo>
                    <a:pt x="5646" y="6549"/>
                  </a:lnTo>
                  <a:lnTo>
                    <a:pt x="5646" y="5784"/>
                  </a:lnTo>
                  <a:lnTo>
                    <a:pt x="6313" y="5395"/>
                  </a:lnTo>
                  <a:close/>
                  <a:moveTo>
                    <a:pt x="4283" y="5423"/>
                  </a:moveTo>
                  <a:lnTo>
                    <a:pt x="4283" y="6202"/>
                  </a:lnTo>
                  <a:lnTo>
                    <a:pt x="3616" y="6577"/>
                  </a:lnTo>
                  <a:lnTo>
                    <a:pt x="3616" y="5812"/>
                  </a:lnTo>
                  <a:lnTo>
                    <a:pt x="4283" y="5423"/>
                  </a:lnTo>
                  <a:close/>
                  <a:moveTo>
                    <a:pt x="2253" y="5465"/>
                  </a:moveTo>
                  <a:lnTo>
                    <a:pt x="2253" y="6229"/>
                  </a:lnTo>
                  <a:lnTo>
                    <a:pt x="1586" y="6605"/>
                  </a:lnTo>
                  <a:lnTo>
                    <a:pt x="1586" y="5840"/>
                  </a:lnTo>
                  <a:lnTo>
                    <a:pt x="2253" y="5465"/>
                  </a:lnTo>
                  <a:close/>
                  <a:moveTo>
                    <a:pt x="7328" y="5951"/>
                  </a:moveTo>
                  <a:lnTo>
                    <a:pt x="7328" y="6716"/>
                  </a:lnTo>
                  <a:lnTo>
                    <a:pt x="6661" y="7105"/>
                  </a:lnTo>
                  <a:lnTo>
                    <a:pt x="6661" y="6341"/>
                  </a:lnTo>
                  <a:lnTo>
                    <a:pt x="7328" y="5951"/>
                  </a:lnTo>
                  <a:close/>
                  <a:moveTo>
                    <a:pt x="5298" y="5979"/>
                  </a:moveTo>
                  <a:lnTo>
                    <a:pt x="5298" y="6758"/>
                  </a:lnTo>
                  <a:lnTo>
                    <a:pt x="4631" y="7133"/>
                  </a:lnTo>
                  <a:lnTo>
                    <a:pt x="4631" y="6368"/>
                  </a:lnTo>
                  <a:lnTo>
                    <a:pt x="5298" y="5979"/>
                  </a:lnTo>
                  <a:close/>
                  <a:moveTo>
                    <a:pt x="3268" y="6021"/>
                  </a:moveTo>
                  <a:lnTo>
                    <a:pt x="3268" y="6786"/>
                  </a:lnTo>
                  <a:lnTo>
                    <a:pt x="2601" y="7161"/>
                  </a:lnTo>
                  <a:lnTo>
                    <a:pt x="2601" y="6396"/>
                  </a:lnTo>
                  <a:lnTo>
                    <a:pt x="3268" y="6021"/>
                  </a:lnTo>
                  <a:close/>
                  <a:moveTo>
                    <a:pt x="1238" y="6049"/>
                  </a:moveTo>
                  <a:lnTo>
                    <a:pt x="1238" y="6813"/>
                  </a:lnTo>
                  <a:lnTo>
                    <a:pt x="571" y="7203"/>
                  </a:lnTo>
                  <a:lnTo>
                    <a:pt x="571" y="6438"/>
                  </a:lnTo>
                  <a:lnTo>
                    <a:pt x="1238" y="6049"/>
                  </a:lnTo>
                  <a:close/>
                  <a:moveTo>
                    <a:pt x="8343" y="6507"/>
                  </a:moveTo>
                  <a:lnTo>
                    <a:pt x="8343" y="7272"/>
                  </a:lnTo>
                  <a:lnTo>
                    <a:pt x="7676" y="7661"/>
                  </a:lnTo>
                  <a:lnTo>
                    <a:pt x="7676" y="6897"/>
                  </a:lnTo>
                  <a:lnTo>
                    <a:pt x="8343" y="6507"/>
                  </a:lnTo>
                  <a:close/>
                  <a:moveTo>
                    <a:pt x="6313" y="6535"/>
                  </a:moveTo>
                  <a:lnTo>
                    <a:pt x="6313" y="7300"/>
                  </a:lnTo>
                  <a:lnTo>
                    <a:pt x="5646" y="7689"/>
                  </a:lnTo>
                  <a:lnTo>
                    <a:pt x="5646" y="6925"/>
                  </a:lnTo>
                  <a:lnTo>
                    <a:pt x="6313" y="6535"/>
                  </a:lnTo>
                  <a:close/>
                  <a:moveTo>
                    <a:pt x="4283" y="6577"/>
                  </a:moveTo>
                  <a:lnTo>
                    <a:pt x="4283" y="7342"/>
                  </a:lnTo>
                  <a:lnTo>
                    <a:pt x="3616" y="7717"/>
                  </a:lnTo>
                  <a:lnTo>
                    <a:pt x="3616" y="6952"/>
                  </a:lnTo>
                  <a:lnTo>
                    <a:pt x="4283" y="6577"/>
                  </a:lnTo>
                  <a:close/>
                  <a:moveTo>
                    <a:pt x="2253" y="6605"/>
                  </a:moveTo>
                  <a:lnTo>
                    <a:pt x="2253" y="7370"/>
                  </a:lnTo>
                  <a:lnTo>
                    <a:pt x="1586" y="7745"/>
                  </a:lnTo>
                  <a:lnTo>
                    <a:pt x="1586" y="6980"/>
                  </a:lnTo>
                  <a:lnTo>
                    <a:pt x="2253" y="6605"/>
                  </a:lnTo>
                  <a:close/>
                  <a:moveTo>
                    <a:pt x="7328" y="7091"/>
                  </a:moveTo>
                  <a:lnTo>
                    <a:pt x="7328" y="7856"/>
                  </a:lnTo>
                  <a:lnTo>
                    <a:pt x="6661" y="8245"/>
                  </a:lnTo>
                  <a:lnTo>
                    <a:pt x="6661" y="7481"/>
                  </a:lnTo>
                  <a:lnTo>
                    <a:pt x="7328" y="7091"/>
                  </a:lnTo>
                  <a:close/>
                  <a:moveTo>
                    <a:pt x="5298" y="7133"/>
                  </a:moveTo>
                  <a:lnTo>
                    <a:pt x="5298" y="7898"/>
                  </a:lnTo>
                  <a:lnTo>
                    <a:pt x="4631" y="8273"/>
                  </a:lnTo>
                  <a:lnTo>
                    <a:pt x="4631" y="7509"/>
                  </a:lnTo>
                  <a:lnTo>
                    <a:pt x="5298" y="7133"/>
                  </a:lnTo>
                  <a:close/>
                  <a:moveTo>
                    <a:pt x="3268" y="7161"/>
                  </a:moveTo>
                  <a:lnTo>
                    <a:pt x="3268" y="7926"/>
                  </a:lnTo>
                  <a:lnTo>
                    <a:pt x="2601" y="8315"/>
                  </a:lnTo>
                  <a:lnTo>
                    <a:pt x="2601" y="7536"/>
                  </a:lnTo>
                  <a:lnTo>
                    <a:pt x="3268" y="7161"/>
                  </a:lnTo>
                  <a:close/>
                  <a:moveTo>
                    <a:pt x="1238" y="7189"/>
                  </a:moveTo>
                  <a:lnTo>
                    <a:pt x="1238" y="7953"/>
                  </a:lnTo>
                  <a:lnTo>
                    <a:pt x="571" y="8343"/>
                  </a:lnTo>
                  <a:lnTo>
                    <a:pt x="571" y="7564"/>
                  </a:lnTo>
                  <a:lnTo>
                    <a:pt x="1238" y="7189"/>
                  </a:lnTo>
                  <a:close/>
                  <a:moveTo>
                    <a:pt x="6313" y="7689"/>
                  </a:moveTo>
                  <a:lnTo>
                    <a:pt x="6313" y="8454"/>
                  </a:lnTo>
                  <a:lnTo>
                    <a:pt x="5646" y="8829"/>
                  </a:lnTo>
                  <a:lnTo>
                    <a:pt x="5646" y="8065"/>
                  </a:lnTo>
                  <a:lnTo>
                    <a:pt x="6313" y="7689"/>
                  </a:lnTo>
                  <a:close/>
                  <a:moveTo>
                    <a:pt x="4283" y="7717"/>
                  </a:moveTo>
                  <a:lnTo>
                    <a:pt x="4283" y="8482"/>
                  </a:lnTo>
                  <a:lnTo>
                    <a:pt x="3616" y="8857"/>
                  </a:lnTo>
                  <a:lnTo>
                    <a:pt x="3616" y="8093"/>
                  </a:lnTo>
                  <a:lnTo>
                    <a:pt x="4283" y="7717"/>
                  </a:lnTo>
                  <a:close/>
                  <a:moveTo>
                    <a:pt x="2253" y="7745"/>
                  </a:moveTo>
                  <a:lnTo>
                    <a:pt x="2253" y="8510"/>
                  </a:lnTo>
                  <a:lnTo>
                    <a:pt x="1586" y="8899"/>
                  </a:lnTo>
                  <a:lnTo>
                    <a:pt x="1586" y="8134"/>
                  </a:lnTo>
                  <a:lnTo>
                    <a:pt x="2253" y="7745"/>
                  </a:lnTo>
                  <a:close/>
                  <a:moveTo>
                    <a:pt x="5298" y="8273"/>
                  </a:moveTo>
                  <a:lnTo>
                    <a:pt x="5298" y="9038"/>
                  </a:lnTo>
                  <a:lnTo>
                    <a:pt x="4631" y="9427"/>
                  </a:lnTo>
                  <a:lnTo>
                    <a:pt x="4631" y="8663"/>
                  </a:lnTo>
                  <a:lnTo>
                    <a:pt x="5298" y="8273"/>
                  </a:lnTo>
                  <a:close/>
                  <a:moveTo>
                    <a:pt x="3268" y="8301"/>
                  </a:moveTo>
                  <a:lnTo>
                    <a:pt x="3268" y="9066"/>
                  </a:lnTo>
                  <a:lnTo>
                    <a:pt x="2601" y="9455"/>
                  </a:lnTo>
                  <a:lnTo>
                    <a:pt x="2601" y="8677"/>
                  </a:lnTo>
                  <a:lnTo>
                    <a:pt x="3268" y="8301"/>
                  </a:lnTo>
                  <a:close/>
                  <a:moveTo>
                    <a:pt x="1238" y="8329"/>
                  </a:moveTo>
                  <a:lnTo>
                    <a:pt x="1238" y="9094"/>
                  </a:lnTo>
                  <a:lnTo>
                    <a:pt x="571" y="9483"/>
                  </a:lnTo>
                  <a:lnTo>
                    <a:pt x="571" y="8718"/>
                  </a:lnTo>
                  <a:lnTo>
                    <a:pt x="1238" y="8329"/>
                  </a:lnTo>
                  <a:close/>
                  <a:moveTo>
                    <a:pt x="4283" y="8857"/>
                  </a:moveTo>
                  <a:lnTo>
                    <a:pt x="4283" y="9622"/>
                  </a:lnTo>
                  <a:lnTo>
                    <a:pt x="3616" y="10011"/>
                  </a:lnTo>
                  <a:lnTo>
                    <a:pt x="3616" y="9233"/>
                  </a:lnTo>
                  <a:lnTo>
                    <a:pt x="4283" y="8857"/>
                  </a:lnTo>
                  <a:close/>
                  <a:moveTo>
                    <a:pt x="2253" y="8885"/>
                  </a:moveTo>
                  <a:lnTo>
                    <a:pt x="2253" y="9650"/>
                  </a:lnTo>
                  <a:lnTo>
                    <a:pt x="1586" y="10039"/>
                  </a:lnTo>
                  <a:lnTo>
                    <a:pt x="1586" y="9260"/>
                  </a:lnTo>
                  <a:lnTo>
                    <a:pt x="2253" y="8885"/>
                  </a:lnTo>
                  <a:close/>
                  <a:moveTo>
                    <a:pt x="3268" y="9441"/>
                  </a:moveTo>
                  <a:lnTo>
                    <a:pt x="3268" y="10206"/>
                  </a:lnTo>
                  <a:lnTo>
                    <a:pt x="2601" y="10595"/>
                  </a:lnTo>
                  <a:lnTo>
                    <a:pt x="2601" y="9817"/>
                  </a:lnTo>
                  <a:lnTo>
                    <a:pt x="3268" y="9441"/>
                  </a:lnTo>
                  <a:close/>
                  <a:moveTo>
                    <a:pt x="1238" y="9469"/>
                  </a:moveTo>
                  <a:lnTo>
                    <a:pt x="1238" y="10234"/>
                  </a:lnTo>
                  <a:lnTo>
                    <a:pt x="571" y="10623"/>
                  </a:lnTo>
                  <a:lnTo>
                    <a:pt x="571" y="9858"/>
                  </a:lnTo>
                  <a:lnTo>
                    <a:pt x="1238" y="9469"/>
                  </a:lnTo>
                  <a:close/>
                  <a:moveTo>
                    <a:pt x="2253" y="10025"/>
                  </a:moveTo>
                  <a:lnTo>
                    <a:pt x="2253" y="10790"/>
                  </a:lnTo>
                  <a:lnTo>
                    <a:pt x="1586" y="11179"/>
                  </a:lnTo>
                  <a:lnTo>
                    <a:pt x="1586" y="10415"/>
                  </a:lnTo>
                  <a:lnTo>
                    <a:pt x="2253" y="10025"/>
                  </a:lnTo>
                  <a:close/>
                  <a:moveTo>
                    <a:pt x="1238" y="10609"/>
                  </a:moveTo>
                  <a:lnTo>
                    <a:pt x="1238" y="11374"/>
                  </a:lnTo>
                  <a:lnTo>
                    <a:pt x="571" y="11763"/>
                  </a:lnTo>
                  <a:lnTo>
                    <a:pt x="571" y="10999"/>
                  </a:lnTo>
                  <a:lnTo>
                    <a:pt x="1238" y="10609"/>
                  </a:lnTo>
                  <a:close/>
                  <a:moveTo>
                    <a:pt x="8913" y="0"/>
                  </a:moveTo>
                  <a:lnTo>
                    <a:pt x="0" y="5145"/>
                  </a:lnTo>
                  <a:lnTo>
                    <a:pt x="0" y="13084"/>
                  </a:lnTo>
                  <a:lnTo>
                    <a:pt x="8913" y="7940"/>
                  </a:lnTo>
                  <a:lnTo>
                    <a:pt x="89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3"/>
            <p:cNvSpPr/>
            <p:nvPr/>
          </p:nvSpPr>
          <p:spPr>
            <a:xfrm>
              <a:off x="5243155" y="3195445"/>
              <a:ext cx="38514" cy="66493"/>
            </a:xfrm>
            <a:custGeom>
              <a:avLst/>
              <a:gdLst/>
              <a:ahLst/>
              <a:cxnLst/>
              <a:rect l="l" t="t" r="r" b="b"/>
              <a:pathLst>
                <a:path w="669" h="1155" extrusionOk="0">
                  <a:moveTo>
                    <a:pt x="668" y="0"/>
                  </a:moveTo>
                  <a:lnTo>
                    <a:pt x="1" y="390"/>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3"/>
            <p:cNvSpPr/>
            <p:nvPr/>
          </p:nvSpPr>
          <p:spPr>
            <a:xfrm>
              <a:off x="5243155" y="3129815"/>
              <a:ext cx="38514" cy="66493"/>
            </a:xfrm>
            <a:custGeom>
              <a:avLst/>
              <a:gdLst/>
              <a:ahLst/>
              <a:cxnLst/>
              <a:rect l="l" t="t" r="r" b="b"/>
              <a:pathLst>
                <a:path w="669" h="1155" extrusionOk="0">
                  <a:moveTo>
                    <a:pt x="668" y="0"/>
                  </a:moveTo>
                  <a:lnTo>
                    <a:pt x="1" y="390"/>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3"/>
            <p:cNvSpPr/>
            <p:nvPr/>
          </p:nvSpPr>
          <p:spPr>
            <a:xfrm>
              <a:off x="5243155" y="3064185"/>
              <a:ext cx="38514" cy="66493"/>
            </a:xfrm>
            <a:custGeom>
              <a:avLst/>
              <a:gdLst/>
              <a:ahLst/>
              <a:cxnLst/>
              <a:rect l="l" t="t" r="r" b="b"/>
              <a:pathLst>
                <a:path w="669" h="1155" extrusionOk="0">
                  <a:moveTo>
                    <a:pt x="668" y="0"/>
                  </a:moveTo>
                  <a:lnTo>
                    <a:pt x="1" y="389"/>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3"/>
            <p:cNvSpPr/>
            <p:nvPr/>
          </p:nvSpPr>
          <p:spPr>
            <a:xfrm>
              <a:off x="5243155" y="2998497"/>
              <a:ext cx="38514" cy="66493"/>
            </a:xfrm>
            <a:custGeom>
              <a:avLst/>
              <a:gdLst/>
              <a:ahLst/>
              <a:cxnLst/>
              <a:rect l="l" t="t" r="r" b="b"/>
              <a:pathLst>
                <a:path w="669" h="1155" extrusionOk="0">
                  <a:moveTo>
                    <a:pt x="668" y="1"/>
                  </a:moveTo>
                  <a:lnTo>
                    <a:pt x="1" y="376"/>
                  </a:lnTo>
                  <a:lnTo>
                    <a:pt x="1" y="1155"/>
                  </a:lnTo>
                  <a:lnTo>
                    <a:pt x="668" y="766"/>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3"/>
            <p:cNvSpPr/>
            <p:nvPr/>
          </p:nvSpPr>
          <p:spPr>
            <a:xfrm>
              <a:off x="5243155" y="2932867"/>
              <a:ext cx="38514" cy="66493"/>
            </a:xfrm>
            <a:custGeom>
              <a:avLst/>
              <a:gdLst/>
              <a:ahLst/>
              <a:cxnLst/>
              <a:rect l="l" t="t" r="r" b="b"/>
              <a:pathLst>
                <a:path w="669" h="1155" extrusionOk="0">
                  <a:moveTo>
                    <a:pt x="668" y="1"/>
                  </a:moveTo>
                  <a:lnTo>
                    <a:pt x="1" y="376"/>
                  </a:lnTo>
                  <a:lnTo>
                    <a:pt x="1" y="1155"/>
                  </a:lnTo>
                  <a:lnTo>
                    <a:pt x="668" y="766"/>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3"/>
            <p:cNvSpPr/>
            <p:nvPr/>
          </p:nvSpPr>
          <p:spPr>
            <a:xfrm>
              <a:off x="5243155" y="2867236"/>
              <a:ext cx="38514" cy="65687"/>
            </a:xfrm>
            <a:custGeom>
              <a:avLst/>
              <a:gdLst/>
              <a:ahLst/>
              <a:cxnLst/>
              <a:rect l="l" t="t" r="r" b="b"/>
              <a:pathLst>
                <a:path w="669" h="1141" extrusionOk="0">
                  <a:moveTo>
                    <a:pt x="668" y="1"/>
                  </a:moveTo>
                  <a:lnTo>
                    <a:pt x="1" y="376"/>
                  </a:lnTo>
                  <a:lnTo>
                    <a:pt x="1" y="1141"/>
                  </a:lnTo>
                  <a:lnTo>
                    <a:pt x="668" y="765"/>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3"/>
            <p:cNvSpPr/>
            <p:nvPr/>
          </p:nvSpPr>
          <p:spPr>
            <a:xfrm>
              <a:off x="5184721" y="3229066"/>
              <a:ext cx="38514" cy="66493"/>
            </a:xfrm>
            <a:custGeom>
              <a:avLst/>
              <a:gdLst/>
              <a:ahLst/>
              <a:cxnLst/>
              <a:rect l="l" t="t" r="r" b="b"/>
              <a:pathLst>
                <a:path w="669" h="1155" extrusionOk="0">
                  <a:moveTo>
                    <a:pt x="668" y="0"/>
                  </a:moveTo>
                  <a:lnTo>
                    <a:pt x="1" y="390"/>
                  </a:lnTo>
                  <a:lnTo>
                    <a:pt x="1" y="1154"/>
                  </a:lnTo>
                  <a:lnTo>
                    <a:pt x="668" y="779"/>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3"/>
            <p:cNvSpPr/>
            <p:nvPr/>
          </p:nvSpPr>
          <p:spPr>
            <a:xfrm>
              <a:off x="5184721" y="3163436"/>
              <a:ext cx="38514" cy="66493"/>
            </a:xfrm>
            <a:custGeom>
              <a:avLst/>
              <a:gdLst/>
              <a:ahLst/>
              <a:cxnLst/>
              <a:rect l="l" t="t" r="r" b="b"/>
              <a:pathLst>
                <a:path w="669" h="1155" extrusionOk="0">
                  <a:moveTo>
                    <a:pt x="668" y="0"/>
                  </a:moveTo>
                  <a:lnTo>
                    <a:pt x="1" y="390"/>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43"/>
            <p:cNvSpPr/>
            <p:nvPr/>
          </p:nvSpPr>
          <p:spPr>
            <a:xfrm>
              <a:off x="5184721" y="3097806"/>
              <a:ext cx="38514" cy="66493"/>
            </a:xfrm>
            <a:custGeom>
              <a:avLst/>
              <a:gdLst/>
              <a:ahLst/>
              <a:cxnLst/>
              <a:rect l="l" t="t" r="r" b="b"/>
              <a:pathLst>
                <a:path w="669" h="1155" extrusionOk="0">
                  <a:moveTo>
                    <a:pt x="668" y="0"/>
                  </a:moveTo>
                  <a:lnTo>
                    <a:pt x="1" y="389"/>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43"/>
            <p:cNvSpPr/>
            <p:nvPr/>
          </p:nvSpPr>
          <p:spPr>
            <a:xfrm>
              <a:off x="5184721" y="3032118"/>
              <a:ext cx="38514" cy="66493"/>
            </a:xfrm>
            <a:custGeom>
              <a:avLst/>
              <a:gdLst/>
              <a:ahLst/>
              <a:cxnLst/>
              <a:rect l="l" t="t" r="r" b="b"/>
              <a:pathLst>
                <a:path w="669" h="1155" extrusionOk="0">
                  <a:moveTo>
                    <a:pt x="668" y="1"/>
                  </a:moveTo>
                  <a:lnTo>
                    <a:pt x="1" y="390"/>
                  </a:lnTo>
                  <a:lnTo>
                    <a:pt x="1" y="1155"/>
                  </a:lnTo>
                  <a:lnTo>
                    <a:pt x="668" y="766"/>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3"/>
            <p:cNvSpPr/>
            <p:nvPr/>
          </p:nvSpPr>
          <p:spPr>
            <a:xfrm>
              <a:off x="5184721" y="2966488"/>
              <a:ext cx="38514" cy="66493"/>
            </a:xfrm>
            <a:custGeom>
              <a:avLst/>
              <a:gdLst/>
              <a:ahLst/>
              <a:cxnLst/>
              <a:rect l="l" t="t" r="r" b="b"/>
              <a:pathLst>
                <a:path w="669" h="1155" extrusionOk="0">
                  <a:moveTo>
                    <a:pt x="668" y="1"/>
                  </a:moveTo>
                  <a:lnTo>
                    <a:pt x="1" y="376"/>
                  </a:lnTo>
                  <a:lnTo>
                    <a:pt x="1" y="1155"/>
                  </a:lnTo>
                  <a:lnTo>
                    <a:pt x="668" y="766"/>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3"/>
            <p:cNvSpPr/>
            <p:nvPr/>
          </p:nvSpPr>
          <p:spPr>
            <a:xfrm>
              <a:off x="5184721" y="2900857"/>
              <a:ext cx="38514" cy="66493"/>
            </a:xfrm>
            <a:custGeom>
              <a:avLst/>
              <a:gdLst/>
              <a:ahLst/>
              <a:cxnLst/>
              <a:rect l="l" t="t" r="r" b="b"/>
              <a:pathLst>
                <a:path w="669" h="1155" extrusionOk="0">
                  <a:moveTo>
                    <a:pt x="668" y="1"/>
                  </a:moveTo>
                  <a:lnTo>
                    <a:pt x="1" y="376"/>
                  </a:lnTo>
                  <a:lnTo>
                    <a:pt x="1" y="1155"/>
                  </a:lnTo>
                  <a:lnTo>
                    <a:pt x="668" y="765"/>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3"/>
            <p:cNvSpPr/>
            <p:nvPr/>
          </p:nvSpPr>
          <p:spPr>
            <a:xfrm>
              <a:off x="5126288" y="3263493"/>
              <a:ext cx="38514" cy="65687"/>
            </a:xfrm>
            <a:custGeom>
              <a:avLst/>
              <a:gdLst/>
              <a:ahLst/>
              <a:cxnLst/>
              <a:rect l="l" t="t" r="r" b="b"/>
              <a:pathLst>
                <a:path w="669" h="1141" extrusionOk="0">
                  <a:moveTo>
                    <a:pt x="668" y="0"/>
                  </a:moveTo>
                  <a:lnTo>
                    <a:pt x="1" y="376"/>
                  </a:lnTo>
                  <a:lnTo>
                    <a:pt x="1" y="1140"/>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3"/>
            <p:cNvSpPr/>
            <p:nvPr/>
          </p:nvSpPr>
          <p:spPr>
            <a:xfrm>
              <a:off x="5126288" y="3197057"/>
              <a:ext cx="38514" cy="66493"/>
            </a:xfrm>
            <a:custGeom>
              <a:avLst/>
              <a:gdLst/>
              <a:ahLst/>
              <a:cxnLst/>
              <a:rect l="l" t="t" r="r" b="b"/>
              <a:pathLst>
                <a:path w="669" h="1155" extrusionOk="0">
                  <a:moveTo>
                    <a:pt x="668" y="0"/>
                  </a:moveTo>
                  <a:lnTo>
                    <a:pt x="1" y="390"/>
                  </a:lnTo>
                  <a:lnTo>
                    <a:pt x="1" y="1154"/>
                  </a:lnTo>
                  <a:lnTo>
                    <a:pt x="668" y="779"/>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3"/>
            <p:cNvSpPr/>
            <p:nvPr/>
          </p:nvSpPr>
          <p:spPr>
            <a:xfrm>
              <a:off x="5126288" y="3131427"/>
              <a:ext cx="38514" cy="66493"/>
            </a:xfrm>
            <a:custGeom>
              <a:avLst/>
              <a:gdLst/>
              <a:ahLst/>
              <a:cxnLst/>
              <a:rect l="l" t="t" r="r" b="b"/>
              <a:pathLst>
                <a:path w="669" h="1155" extrusionOk="0">
                  <a:moveTo>
                    <a:pt x="668" y="0"/>
                  </a:moveTo>
                  <a:lnTo>
                    <a:pt x="1" y="389"/>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3"/>
            <p:cNvSpPr/>
            <p:nvPr/>
          </p:nvSpPr>
          <p:spPr>
            <a:xfrm>
              <a:off x="5126288" y="3065739"/>
              <a:ext cx="38514" cy="66493"/>
            </a:xfrm>
            <a:custGeom>
              <a:avLst/>
              <a:gdLst/>
              <a:ahLst/>
              <a:cxnLst/>
              <a:rect l="l" t="t" r="r" b="b"/>
              <a:pathLst>
                <a:path w="669" h="1155" extrusionOk="0">
                  <a:moveTo>
                    <a:pt x="668" y="1"/>
                  </a:moveTo>
                  <a:lnTo>
                    <a:pt x="1" y="390"/>
                  </a:lnTo>
                  <a:lnTo>
                    <a:pt x="1" y="1155"/>
                  </a:lnTo>
                  <a:lnTo>
                    <a:pt x="668" y="766"/>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3"/>
            <p:cNvSpPr/>
            <p:nvPr/>
          </p:nvSpPr>
          <p:spPr>
            <a:xfrm>
              <a:off x="5126288" y="3000109"/>
              <a:ext cx="38514" cy="66493"/>
            </a:xfrm>
            <a:custGeom>
              <a:avLst/>
              <a:gdLst/>
              <a:ahLst/>
              <a:cxnLst/>
              <a:rect l="l" t="t" r="r" b="b"/>
              <a:pathLst>
                <a:path w="669" h="1155" extrusionOk="0">
                  <a:moveTo>
                    <a:pt x="668" y="1"/>
                  </a:moveTo>
                  <a:lnTo>
                    <a:pt x="1" y="390"/>
                  </a:lnTo>
                  <a:lnTo>
                    <a:pt x="1" y="1155"/>
                  </a:lnTo>
                  <a:lnTo>
                    <a:pt x="668" y="765"/>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3"/>
            <p:cNvSpPr/>
            <p:nvPr/>
          </p:nvSpPr>
          <p:spPr>
            <a:xfrm>
              <a:off x="5126288" y="2934479"/>
              <a:ext cx="38514" cy="66493"/>
            </a:xfrm>
            <a:custGeom>
              <a:avLst/>
              <a:gdLst/>
              <a:ahLst/>
              <a:cxnLst/>
              <a:rect l="l" t="t" r="r" b="b"/>
              <a:pathLst>
                <a:path w="669" h="1155" extrusionOk="0">
                  <a:moveTo>
                    <a:pt x="668" y="1"/>
                  </a:moveTo>
                  <a:lnTo>
                    <a:pt x="1" y="376"/>
                  </a:lnTo>
                  <a:lnTo>
                    <a:pt x="1" y="1155"/>
                  </a:lnTo>
                  <a:lnTo>
                    <a:pt x="668" y="765"/>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43"/>
            <p:cNvSpPr/>
            <p:nvPr/>
          </p:nvSpPr>
          <p:spPr>
            <a:xfrm>
              <a:off x="5067854" y="3297114"/>
              <a:ext cx="38514" cy="66493"/>
            </a:xfrm>
            <a:custGeom>
              <a:avLst/>
              <a:gdLst/>
              <a:ahLst/>
              <a:cxnLst/>
              <a:rect l="l" t="t" r="r" b="b"/>
              <a:pathLst>
                <a:path w="669" h="1155" extrusionOk="0">
                  <a:moveTo>
                    <a:pt x="668" y="0"/>
                  </a:moveTo>
                  <a:lnTo>
                    <a:pt x="1" y="376"/>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3"/>
            <p:cNvSpPr/>
            <p:nvPr/>
          </p:nvSpPr>
          <p:spPr>
            <a:xfrm>
              <a:off x="5067854" y="3231484"/>
              <a:ext cx="38514" cy="65687"/>
            </a:xfrm>
            <a:custGeom>
              <a:avLst/>
              <a:gdLst/>
              <a:ahLst/>
              <a:cxnLst/>
              <a:rect l="l" t="t" r="r" b="b"/>
              <a:pathLst>
                <a:path w="669" h="1141" extrusionOk="0">
                  <a:moveTo>
                    <a:pt x="668" y="0"/>
                  </a:moveTo>
                  <a:lnTo>
                    <a:pt x="1" y="376"/>
                  </a:lnTo>
                  <a:lnTo>
                    <a:pt x="1" y="1140"/>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3"/>
            <p:cNvSpPr/>
            <p:nvPr/>
          </p:nvSpPr>
          <p:spPr>
            <a:xfrm>
              <a:off x="5067854" y="3165048"/>
              <a:ext cx="38514" cy="66493"/>
            </a:xfrm>
            <a:custGeom>
              <a:avLst/>
              <a:gdLst/>
              <a:ahLst/>
              <a:cxnLst/>
              <a:rect l="l" t="t" r="r" b="b"/>
              <a:pathLst>
                <a:path w="669" h="1155" extrusionOk="0">
                  <a:moveTo>
                    <a:pt x="668" y="0"/>
                  </a:moveTo>
                  <a:lnTo>
                    <a:pt x="1" y="389"/>
                  </a:lnTo>
                  <a:lnTo>
                    <a:pt x="1" y="1154"/>
                  </a:lnTo>
                  <a:lnTo>
                    <a:pt x="668" y="779"/>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3"/>
            <p:cNvSpPr/>
            <p:nvPr/>
          </p:nvSpPr>
          <p:spPr>
            <a:xfrm>
              <a:off x="5067854" y="3099360"/>
              <a:ext cx="38514" cy="66493"/>
            </a:xfrm>
            <a:custGeom>
              <a:avLst/>
              <a:gdLst/>
              <a:ahLst/>
              <a:cxnLst/>
              <a:rect l="l" t="t" r="r" b="b"/>
              <a:pathLst>
                <a:path w="669" h="1155" extrusionOk="0">
                  <a:moveTo>
                    <a:pt x="668" y="1"/>
                  </a:moveTo>
                  <a:lnTo>
                    <a:pt x="1" y="390"/>
                  </a:lnTo>
                  <a:lnTo>
                    <a:pt x="1" y="1155"/>
                  </a:lnTo>
                  <a:lnTo>
                    <a:pt x="668" y="780"/>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3"/>
            <p:cNvSpPr/>
            <p:nvPr/>
          </p:nvSpPr>
          <p:spPr>
            <a:xfrm>
              <a:off x="5067854" y="3033730"/>
              <a:ext cx="38514" cy="66493"/>
            </a:xfrm>
            <a:custGeom>
              <a:avLst/>
              <a:gdLst/>
              <a:ahLst/>
              <a:cxnLst/>
              <a:rect l="l" t="t" r="r" b="b"/>
              <a:pathLst>
                <a:path w="669" h="1155" extrusionOk="0">
                  <a:moveTo>
                    <a:pt x="668" y="1"/>
                  </a:moveTo>
                  <a:lnTo>
                    <a:pt x="1" y="390"/>
                  </a:lnTo>
                  <a:lnTo>
                    <a:pt x="1" y="1155"/>
                  </a:lnTo>
                  <a:lnTo>
                    <a:pt x="668" y="765"/>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3"/>
            <p:cNvSpPr/>
            <p:nvPr/>
          </p:nvSpPr>
          <p:spPr>
            <a:xfrm>
              <a:off x="5067854" y="2968100"/>
              <a:ext cx="38514" cy="66493"/>
            </a:xfrm>
            <a:custGeom>
              <a:avLst/>
              <a:gdLst/>
              <a:ahLst/>
              <a:cxnLst/>
              <a:rect l="l" t="t" r="r" b="b"/>
              <a:pathLst>
                <a:path w="669" h="1155" extrusionOk="0">
                  <a:moveTo>
                    <a:pt x="668" y="1"/>
                  </a:moveTo>
                  <a:lnTo>
                    <a:pt x="1" y="390"/>
                  </a:lnTo>
                  <a:lnTo>
                    <a:pt x="1" y="1155"/>
                  </a:lnTo>
                  <a:lnTo>
                    <a:pt x="668" y="765"/>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3"/>
            <p:cNvSpPr/>
            <p:nvPr/>
          </p:nvSpPr>
          <p:spPr>
            <a:xfrm>
              <a:off x="5009420" y="3330735"/>
              <a:ext cx="38514" cy="66493"/>
            </a:xfrm>
            <a:custGeom>
              <a:avLst/>
              <a:gdLst/>
              <a:ahLst/>
              <a:cxnLst/>
              <a:rect l="l" t="t" r="r" b="b"/>
              <a:pathLst>
                <a:path w="669" h="1155" extrusionOk="0">
                  <a:moveTo>
                    <a:pt x="668" y="0"/>
                  </a:moveTo>
                  <a:lnTo>
                    <a:pt x="1" y="376"/>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3"/>
            <p:cNvSpPr/>
            <p:nvPr/>
          </p:nvSpPr>
          <p:spPr>
            <a:xfrm>
              <a:off x="5009420" y="3265105"/>
              <a:ext cx="38514" cy="66493"/>
            </a:xfrm>
            <a:custGeom>
              <a:avLst/>
              <a:gdLst/>
              <a:ahLst/>
              <a:cxnLst/>
              <a:rect l="l" t="t" r="r" b="b"/>
              <a:pathLst>
                <a:path w="669" h="1155" extrusionOk="0">
                  <a:moveTo>
                    <a:pt x="668" y="0"/>
                  </a:moveTo>
                  <a:lnTo>
                    <a:pt x="1" y="376"/>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3"/>
            <p:cNvSpPr/>
            <p:nvPr/>
          </p:nvSpPr>
          <p:spPr>
            <a:xfrm>
              <a:off x="5009420" y="3199417"/>
              <a:ext cx="38514" cy="65745"/>
            </a:xfrm>
            <a:custGeom>
              <a:avLst/>
              <a:gdLst/>
              <a:ahLst/>
              <a:cxnLst/>
              <a:rect l="l" t="t" r="r" b="b"/>
              <a:pathLst>
                <a:path w="669" h="1142" extrusionOk="0">
                  <a:moveTo>
                    <a:pt x="668" y="1"/>
                  </a:moveTo>
                  <a:lnTo>
                    <a:pt x="1" y="376"/>
                  </a:lnTo>
                  <a:lnTo>
                    <a:pt x="1" y="1141"/>
                  </a:lnTo>
                  <a:lnTo>
                    <a:pt x="668" y="766"/>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3"/>
            <p:cNvSpPr/>
            <p:nvPr/>
          </p:nvSpPr>
          <p:spPr>
            <a:xfrm>
              <a:off x="5009420" y="3132981"/>
              <a:ext cx="38514" cy="66493"/>
            </a:xfrm>
            <a:custGeom>
              <a:avLst/>
              <a:gdLst/>
              <a:ahLst/>
              <a:cxnLst/>
              <a:rect l="l" t="t" r="r" b="b"/>
              <a:pathLst>
                <a:path w="669" h="1155" extrusionOk="0">
                  <a:moveTo>
                    <a:pt x="668" y="1"/>
                  </a:moveTo>
                  <a:lnTo>
                    <a:pt x="1" y="390"/>
                  </a:lnTo>
                  <a:lnTo>
                    <a:pt x="1" y="1155"/>
                  </a:lnTo>
                  <a:lnTo>
                    <a:pt x="668" y="780"/>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3"/>
            <p:cNvSpPr/>
            <p:nvPr/>
          </p:nvSpPr>
          <p:spPr>
            <a:xfrm>
              <a:off x="5009420" y="3067351"/>
              <a:ext cx="38514" cy="66493"/>
            </a:xfrm>
            <a:custGeom>
              <a:avLst/>
              <a:gdLst/>
              <a:ahLst/>
              <a:cxnLst/>
              <a:rect l="l" t="t" r="r" b="b"/>
              <a:pathLst>
                <a:path w="669" h="1155" extrusionOk="0">
                  <a:moveTo>
                    <a:pt x="668" y="1"/>
                  </a:moveTo>
                  <a:lnTo>
                    <a:pt x="1" y="390"/>
                  </a:lnTo>
                  <a:lnTo>
                    <a:pt x="1" y="1155"/>
                  </a:lnTo>
                  <a:lnTo>
                    <a:pt x="668" y="779"/>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3"/>
            <p:cNvSpPr/>
            <p:nvPr/>
          </p:nvSpPr>
          <p:spPr>
            <a:xfrm>
              <a:off x="5009420" y="3001721"/>
              <a:ext cx="38514" cy="66493"/>
            </a:xfrm>
            <a:custGeom>
              <a:avLst/>
              <a:gdLst/>
              <a:ahLst/>
              <a:cxnLst/>
              <a:rect l="l" t="t" r="r" b="b"/>
              <a:pathLst>
                <a:path w="669" h="1155" extrusionOk="0">
                  <a:moveTo>
                    <a:pt x="668" y="1"/>
                  </a:moveTo>
                  <a:lnTo>
                    <a:pt x="1" y="390"/>
                  </a:lnTo>
                  <a:lnTo>
                    <a:pt x="1" y="1155"/>
                  </a:lnTo>
                  <a:lnTo>
                    <a:pt x="668" y="765"/>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3"/>
            <p:cNvSpPr/>
            <p:nvPr/>
          </p:nvSpPr>
          <p:spPr>
            <a:xfrm>
              <a:off x="4950986" y="3364356"/>
              <a:ext cx="38514" cy="66493"/>
            </a:xfrm>
            <a:custGeom>
              <a:avLst/>
              <a:gdLst/>
              <a:ahLst/>
              <a:cxnLst/>
              <a:rect l="l" t="t" r="r" b="b"/>
              <a:pathLst>
                <a:path w="669" h="1155" extrusionOk="0">
                  <a:moveTo>
                    <a:pt x="668" y="0"/>
                  </a:moveTo>
                  <a:lnTo>
                    <a:pt x="1" y="390"/>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3"/>
            <p:cNvSpPr/>
            <p:nvPr/>
          </p:nvSpPr>
          <p:spPr>
            <a:xfrm>
              <a:off x="4950986" y="3298726"/>
              <a:ext cx="38514" cy="66493"/>
            </a:xfrm>
            <a:custGeom>
              <a:avLst/>
              <a:gdLst/>
              <a:ahLst/>
              <a:cxnLst/>
              <a:rect l="l" t="t" r="r" b="b"/>
              <a:pathLst>
                <a:path w="669" h="1155" extrusionOk="0">
                  <a:moveTo>
                    <a:pt x="668" y="0"/>
                  </a:moveTo>
                  <a:lnTo>
                    <a:pt x="1" y="376"/>
                  </a:lnTo>
                  <a:lnTo>
                    <a:pt x="1" y="1154"/>
                  </a:lnTo>
                  <a:lnTo>
                    <a:pt x="668" y="765"/>
                  </a:lnTo>
                  <a:lnTo>
                    <a:pt x="668"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3"/>
            <p:cNvSpPr/>
            <p:nvPr/>
          </p:nvSpPr>
          <p:spPr>
            <a:xfrm>
              <a:off x="4950986" y="3233038"/>
              <a:ext cx="38514" cy="66493"/>
            </a:xfrm>
            <a:custGeom>
              <a:avLst/>
              <a:gdLst/>
              <a:ahLst/>
              <a:cxnLst/>
              <a:rect l="l" t="t" r="r" b="b"/>
              <a:pathLst>
                <a:path w="669" h="1155" extrusionOk="0">
                  <a:moveTo>
                    <a:pt x="668" y="1"/>
                  </a:moveTo>
                  <a:lnTo>
                    <a:pt x="1" y="376"/>
                  </a:lnTo>
                  <a:lnTo>
                    <a:pt x="1" y="1155"/>
                  </a:lnTo>
                  <a:lnTo>
                    <a:pt x="668" y="766"/>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3"/>
            <p:cNvSpPr/>
            <p:nvPr/>
          </p:nvSpPr>
          <p:spPr>
            <a:xfrm>
              <a:off x="4950986" y="3167408"/>
              <a:ext cx="38514" cy="65687"/>
            </a:xfrm>
            <a:custGeom>
              <a:avLst/>
              <a:gdLst/>
              <a:ahLst/>
              <a:cxnLst/>
              <a:rect l="l" t="t" r="r" b="b"/>
              <a:pathLst>
                <a:path w="669" h="1141" extrusionOk="0">
                  <a:moveTo>
                    <a:pt x="668" y="1"/>
                  </a:moveTo>
                  <a:lnTo>
                    <a:pt x="1" y="376"/>
                  </a:lnTo>
                  <a:lnTo>
                    <a:pt x="1" y="1141"/>
                  </a:lnTo>
                  <a:lnTo>
                    <a:pt x="668" y="766"/>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3"/>
            <p:cNvSpPr/>
            <p:nvPr/>
          </p:nvSpPr>
          <p:spPr>
            <a:xfrm>
              <a:off x="4950986" y="3100972"/>
              <a:ext cx="38514" cy="66493"/>
            </a:xfrm>
            <a:custGeom>
              <a:avLst/>
              <a:gdLst/>
              <a:ahLst/>
              <a:cxnLst/>
              <a:rect l="l" t="t" r="r" b="b"/>
              <a:pathLst>
                <a:path w="669" h="1155" extrusionOk="0">
                  <a:moveTo>
                    <a:pt x="668" y="1"/>
                  </a:moveTo>
                  <a:lnTo>
                    <a:pt x="1" y="390"/>
                  </a:lnTo>
                  <a:lnTo>
                    <a:pt x="1" y="1155"/>
                  </a:lnTo>
                  <a:lnTo>
                    <a:pt x="668" y="779"/>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3"/>
            <p:cNvSpPr/>
            <p:nvPr/>
          </p:nvSpPr>
          <p:spPr>
            <a:xfrm>
              <a:off x="4950986" y="3035342"/>
              <a:ext cx="38514" cy="66493"/>
            </a:xfrm>
            <a:custGeom>
              <a:avLst/>
              <a:gdLst/>
              <a:ahLst/>
              <a:cxnLst/>
              <a:rect l="l" t="t" r="r" b="b"/>
              <a:pathLst>
                <a:path w="669" h="1155" extrusionOk="0">
                  <a:moveTo>
                    <a:pt x="668" y="1"/>
                  </a:moveTo>
                  <a:lnTo>
                    <a:pt x="1" y="390"/>
                  </a:lnTo>
                  <a:lnTo>
                    <a:pt x="1" y="1155"/>
                  </a:lnTo>
                  <a:lnTo>
                    <a:pt x="668" y="779"/>
                  </a:lnTo>
                  <a:lnTo>
                    <a:pt x="668"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6" name="Google Shape;5976;p43"/>
            <p:cNvGrpSpPr/>
            <p:nvPr/>
          </p:nvGrpSpPr>
          <p:grpSpPr>
            <a:xfrm>
              <a:off x="4834118" y="3068963"/>
              <a:ext cx="96948" cy="429129"/>
              <a:chOff x="4834118" y="3068963"/>
              <a:chExt cx="96948" cy="429129"/>
            </a:xfrm>
          </p:grpSpPr>
          <p:sp>
            <p:nvSpPr>
              <p:cNvPr id="5977" name="Google Shape;5977;p43"/>
              <p:cNvSpPr/>
              <p:nvPr/>
            </p:nvSpPr>
            <p:spPr>
              <a:xfrm>
                <a:off x="4892552" y="3397977"/>
                <a:ext cx="38514" cy="66493"/>
              </a:xfrm>
              <a:custGeom>
                <a:avLst/>
                <a:gdLst/>
                <a:ahLst/>
                <a:cxnLst/>
                <a:rect l="l" t="t" r="r" b="b"/>
                <a:pathLst>
                  <a:path w="669" h="1155" extrusionOk="0">
                    <a:moveTo>
                      <a:pt x="668" y="0"/>
                    </a:moveTo>
                    <a:lnTo>
                      <a:pt x="1" y="390"/>
                    </a:lnTo>
                    <a:lnTo>
                      <a:pt x="1" y="1154"/>
                    </a:lnTo>
                    <a:lnTo>
                      <a:pt x="668" y="765"/>
                    </a:lnTo>
                    <a:lnTo>
                      <a:pt x="6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3"/>
              <p:cNvSpPr/>
              <p:nvPr/>
            </p:nvSpPr>
            <p:spPr>
              <a:xfrm>
                <a:off x="4892552" y="3332347"/>
                <a:ext cx="38514" cy="66493"/>
              </a:xfrm>
              <a:custGeom>
                <a:avLst/>
                <a:gdLst/>
                <a:ahLst/>
                <a:cxnLst/>
                <a:rect l="l" t="t" r="r" b="b"/>
                <a:pathLst>
                  <a:path w="669" h="1155" extrusionOk="0">
                    <a:moveTo>
                      <a:pt x="668" y="0"/>
                    </a:moveTo>
                    <a:lnTo>
                      <a:pt x="1" y="389"/>
                    </a:lnTo>
                    <a:lnTo>
                      <a:pt x="1" y="1154"/>
                    </a:lnTo>
                    <a:lnTo>
                      <a:pt x="668" y="765"/>
                    </a:lnTo>
                    <a:lnTo>
                      <a:pt x="6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3"/>
              <p:cNvSpPr/>
              <p:nvPr/>
            </p:nvSpPr>
            <p:spPr>
              <a:xfrm>
                <a:off x="4892552" y="3266659"/>
                <a:ext cx="38514" cy="66493"/>
              </a:xfrm>
              <a:custGeom>
                <a:avLst/>
                <a:gdLst/>
                <a:ahLst/>
                <a:cxnLst/>
                <a:rect l="l" t="t" r="r" b="b"/>
                <a:pathLst>
                  <a:path w="669" h="1155" extrusionOk="0">
                    <a:moveTo>
                      <a:pt x="668" y="1"/>
                    </a:moveTo>
                    <a:lnTo>
                      <a:pt x="1" y="376"/>
                    </a:lnTo>
                    <a:lnTo>
                      <a:pt x="1" y="1155"/>
                    </a:lnTo>
                    <a:lnTo>
                      <a:pt x="668" y="766"/>
                    </a:lnTo>
                    <a:lnTo>
                      <a:pt x="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3"/>
              <p:cNvSpPr/>
              <p:nvPr/>
            </p:nvSpPr>
            <p:spPr>
              <a:xfrm>
                <a:off x="4892552" y="3201029"/>
                <a:ext cx="38514" cy="66493"/>
              </a:xfrm>
              <a:custGeom>
                <a:avLst/>
                <a:gdLst/>
                <a:ahLst/>
                <a:cxnLst/>
                <a:rect l="l" t="t" r="r" b="b"/>
                <a:pathLst>
                  <a:path w="669" h="1155" extrusionOk="0">
                    <a:moveTo>
                      <a:pt x="668" y="1"/>
                    </a:moveTo>
                    <a:lnTo>
                      <a:pt x="1" y="376"/>
                    </a:lnTo>
                    <a:lnTo>
                      <a:pt x="1" y="1155"/>
                    </a:lnTo>
                    <a:lnTo>
                      <a:pt x="668" y="766"/>
                    </a:lnTo>
                    <a:lnTo>
                      <a:pt x="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3"/>
              <p:cNvSpPr/>
              <p:nvPr/>
            </p:nvSpPr>
            <p:spPr>
              <a:xfrm>
                <a:off x="4892552" y="3135399"/>
                <a:ext cx="38514" cy="65687"/>
              </a:xfrm>
              <a:custGeom>
                <a:avLst/>
                <a:gdLst/>
                <a:ahLst/>
                <a:cxnLst/>
                <a:rect l="l" t="t" r="r" b="b"/>
                <a:pathLst>
                  <a:path w="669" h="1141" extrusionOk="0">
                    <a:moveTo>
                      <a:pt x="668" y="1"/>
                    </a:moveTo>
                    <a:lnTo>
                      <a:pt x="1" y="376"/>
                    </a:lnTo>
                    <a:lnTo>
                      <a:pt x="1" y="1141"/>
                    </a:lnTo>
                    <a:lnTo>
                      <a:pt x="668" y="765"/>
                    </a:lnTo>
                    <a:lnTo>
                      <a:pt x="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43"/>
              <p:cNvSpPr/>
              <p:nvPr/>
            </p:nvSpPr>
            <p:spPr>
              <a:xfrm>
                <a:off x="4892552" y="3068963"/>
                <a:ext cx="38514" cy="66493"/>
              </a:xfrm>
              <a:custGeom>
                <a:avLst/>
                <a:gdLst/>
                <a:ahLst/>
                <a:cxnLst/>
                <a:rect l="l" t="t" r="r" b="b"/>
                <a:pathLst>
                  <a:path w="669" h="1155" extrusionOk="0">
                    <a:moveTo>
                      <a:pt x="668" y="1"/>
                    </a:moveTo>
                    <a:lnTo>
                      <a:pt x="1" y="390"/>
                    </a:lnTo>
                    <a:lnTo>
                      <a:pt x="1" y="1155"/>
                    </a:lnTo>
                    <a:lnTo>
                      <a:pt x="668" y="779"/>
                    </a:lnTo>
                    <a:lnTo>
                      <a:pt x="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3"/>
              <p:cNvSpPr/>
              <p:nvPr/>
            </p:nvSpPr>
            <p:spPr>
              <a:xfrm>
                <a:off x="4834118" y="3431599"/>
                <a:ext cx="38457" cy="66493"/>
              </a:xfrm>
              <a:custGeom>
                <a:avLst/>
                <a:gdLst/>
                <a:ahLst/>
                <a:cxnLst/>
                <a:rect l="l" t="t" r="r" b="b"/>
                <a:pathLst>
                  <a:path w="668" h="1155" extrusionOk="0">
                    <a:moveTo>
                      <a:pt x="668" y="0"/>
                    </a:moveTo>
                    <a:lnTo>
                      <a:pt x="1" y="390"/>
                    </a:lnTo>
                    <a:lnTo>
                      <a:pt x="1" y="1154"/>
                    </a:lnTo>
                    <a:lnTo>
                      <a:pt x="668" y="765"/>
                    </a:lnTo>
                    <a:lnTo>
                      <a:pt x="6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3"/>
              <p:cNvSpPr/>
              <p:nvPr/>
            </p:nvSpPr>
            <p:spPr>
              <a:xfrm>
                <a:off x="4834118" y="3365968"/>
                <a:ext cx="38457" cy="66493"/>
              </a:xfrm>
              <a:custGeom>
                <a:avLst/>
                <a:gdLst/>
                <a:ahLst/>
                <a:cxnLst/>
                <a:rect l="l" t="t" r="r" b="b"/>
                <a:pathLst>
                  <a:path w="668" h="1155" extrusionOk="0">
                    <a:moveTo>
                      <a:pt x="668" y="0"/>
                    </a:moveTo>
                    <a:lnTo>
                      <a:pt x="1" y="389"/>
                    </a:lnTo>
                    <a:lnTo>
                      <a:pt x="1" y="1154"/>
                    </a:lnTo>
                    <a:lnTo>
                      <a:pt x="668" y="765"/>
                    </a:lnTo>
                    <a:lnTo>
                      <a:pt x="6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3"/>
              <p:cNvSpPr/>
              <p:nvPr/>
            </p:nvSpPr>
            <p:spPr>
              <a:xfrm>
                <a:off x="4834118" y="3300281"/>
                <a:ext cx="38457" cy="66493"/>
              </a:xfrm>
              <a:custGeom>
                <a:avLst/>
                <a:gdLst/>
                <a:ahLst/>
                <a:cxnLst/>
                <a:rect l="l" t="t" r="r" b="b"/>
                <a:pathLst>
                  <a:path w="668" h="1155" extrusionOk="0">
                    <a:moveTo>
                      <a:pt x="668" y="1"/>
                    </a:moveTo>
                    <a:lnTo>
                      <a:pt x="1" y="390"/>
                    </a:lnTo>
                    <a:lnTo>
                      <a:pt x="1" y="1155"/>
                    </a:lnTo>
                    <a:lnTo>
                      <a:pt x="668" y="766"/>
                    </a:lnTo>
                    <a:lnTo>
                      <a:pt x="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3"/>
              <p:cNvSpPr/>
              <p:nvPr/>
            </p:nvSpPr>
            <p:spPr>
              <a:xfrm>
                <a:off x="4834118" y="3234650"/>
                <a:ext cx="38457" cy="66493"/>
              </a:xfrm>
              <a:custGeom>
                <a:avLst/>
                <a:gdLst/>
                <a:ahLst/>
                <a:cxnLst/>
                <a:rect l="l" t="t" r="r" b="b"/>
                <a:pathLst>
                  <a:path w="668" h="1155" extrusionOk="0">
                    <a:moveTo>
                      <a:pt x="668" y="1"/>
                    </a:moveTo>
                    <a:lnTo>
                      <a:pt x="1" y="376"/>
                    </a:lnTo>
                    <a:lnTo>
                      <a:pt x="1" y="1155"/>
                    </a:lnTo>
                    <a:lnTo>
                      <a:pt x="668" y="765"/>
                    </a:lnTo>
                    <a:lnTo>
                      <a:pt x="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43"/>
              <p:cNvSpPr/>
              <p:nvPr/>
            </p:nvSpPr>
            <p:spPr>
              <a:xfrm>
                <a:off x="4834118" y="3169020"/>
                <a:ext cx="38457" cy="66493"/>
              </a:xfrm>
              <a:custGeom>
                <a:avLst/>
                <a:gdLst/>
                <a:ahLst/>
                <a:cxnLst/>
                <a:rect l="l" t="t" r="r" b="b"/>
                <a:pathLst>
                  <a:path w="668" h="1155" extrusionOk="0">
                    <a:moveTo>
                      <a:pt x="668" y="1"/>
                    </a:moveTo>
                    <a:lnTo>
                      <a:pt x="1" y="376"/>
                    </a:lnTo>
                    <a:lnTo>
                      <a:pt x="1" y="1155"/>
                    </a:lnTo>
                    <a:lnTo>
                      <a:pt x="668" y="765"/>
                    </a:lnTo>
                    <a:lnTo>
                      <a:pt x="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43"/>
              <p:cNvSpPr/>
              <p:nvPr/>
            </p:nvSpPr>
            <p:spPr>
              <a:xfrm>
                <a:off x="4834118" y="3103390"/>
                <a:ext cx="38457" cy="65687"/>
              </a:xfrm>
              <a:custGeom>
                <a:avLst/>
                <a:gdLst/>
                <a:ahLst/>
                <a:cxnLst/>
                <a:rect l="l" t="t" r="r" b="b"/>
                <a:pathLst>
                  <a:path w="668" h="1141" extrusionOk="0">
                    <a:moveTo>
                      <a:pt x="668" y="0"/>
                    </a:moveTo>
                    <a:lnTo>
                      <a:pt x="1" y="376"/>
                    </a:lnTo>
                    <a:lnTo>
                      <a:pt x="1" y="1141"/>
                    </a:lnTo>
                    <a:lnTo>
                      <a:pt x="668" y="765"/>
                    </a:lnTo>
                    <a:lnTo>
                      <a:pt x="6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43"/>
            <p:cNvSpPr/>
            <p:nvPr/>
          </p:nvSpPr>
          <p:spPr>
            <a:xfrm>
              <a:off x="4627613" y="2717553"/>
              <a:ext cx="686868" cy="399478"/>
            </a:xfrm>
            <a:custGeom>
              <a:avLst/>
              <a:gdLst/>
              <a:ahLst/>
              <a:cxnLst/>
              <a:rect l="l" t="t" r="r" b="b"/>
              <a:pathLst>
                <a:path w="11931" h="6939" extrusionOk="0">
                  <a:moveTo>
                    <a:pt x="8857" y="1"/>
                  </a:moveTo>
                  <a:lnTo>
                    <a:pt x="0" y="5201"/>
                  </a:lnTo>
                  <a:lnTo>
                    <a:pt x="3017" y="6939"/>
                  </a:lnTo>
                  <a:lnTo>
                    <a:pt x="11930" y="1794"/>
                  </a:lnTo>
                  <a:lnTo>
                    <a:pt x="88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3"/>
            <p:cNvSpPr/>
            <p:nvPr/>
          </p:nvSpPr>
          <p:spPr>
            <a:xfrm>
              <a:off x="4102456" y="3243459"/>
              <a:ext cx="64133" cy="151352"/>
            </a:xfrm>
            <a:custGeom>
              <a:avLst/>
              <a:gdLst/>
              <a:ahLst/>
              <a:cxnLst/>
              <a:rect l="l" t="t" r="r" b="b"/>
              <a:pathLst>
                <a:path w="1114" h="2629" extrusionOk="0">
                  <a:moveTo>
                    <a:pt x="1113" y="1"/>
                  </a:moveTo>
                  <a:lnTo>
                    <a:pt x="1" y="640"/>
                  </a:lnTo>
                  <a:lnTo>
                    <a:pt x="1" y="2629"/>
                  </a:lnTo>
                  <a:lnTo>
                    <a:pt x="1113" y="1989"/>
                  </a:lnTo>
                  <a:lnTo>
                    <a:pt x="1113"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3"/>
            <p:cNvSpPr/>
            <p:nvPr/>
          </p:nvSpPr>
          <p:spPr>
            <a:xfrm>
              <a:off x="4044828" y="3160212"/>
              <a:ext cx="52101" cy="89694"/>
            </a:xfrm>
            <a:custGeom>
              <a:avLst/>
              <a:gdLst/>
              <a:ahLst/>
              <a:cxnLst/>
              <a:rect l="l" t="t" r="r" b="b"/>
              <a:pathLst>
                <a:path w="905" h="1558" extrusionOk="0">
                  <a:moveTo>
                    <a:pt x="905" y="1"/>
                  </a:moveTo>
                  <a:lnTo>
                    <a:pt x="1" y="515"/>
                  </a:lnTo>
                  <a:lnTo>
                    <a:pt x="1" y="1558"/>
                  </a:lnTo>
                  <a:lnTo>
                    <a:pt x="905" y="1043"/>
                  </a:lnTo>
                  <a:lnTo>
                    <a:pt x="905" y="1"/>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3"/>
            <p:cNvSpPr/>
            <p:nvPr/>
          </p:nvSpPr>
          <p:spPr>
            <a:xfrm>
              <a:off x="3941604" y="3160212"/>
              <a:ext cx="52043" cy="89694"/>
            </a:xfrm>
            <a:custGeom>
              <a:avLst/>
              <a:gdLst/>
              <a:ahLst/>
              <a:cxnLst/>
              <a:rect l="l" t="t" r="r" b="b"/>
              <a:pathLst>
                <a:path w="904" h="1558" extrusionOk="0">
                  <a:moveTo>
                    <a:pt x="0" y="1"/>
                  </a:moveTo>
                  <a:lnTo>
                    <a:pt x="0" y="1043"/>
                  </a:lnTo>
                  <a:lnTo>
                    <a:pt x="904" y="1558"/>
                  </a:lnTo>
                  <a:lnTo>
                    <a:pt x="904" y="515"/>
                  </a:lnTo>
                  <a:lnTo>
                    <a:pt x="0" y="1"/>
                  </a:lnTo>
                  <a:close/>
                </a:path>
              </a:pathLst>
            </a:custGeom>
            <a:solidFill>
              <a:srgbClr val="9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3"/>
            <p:cNvSpPr/>
            <p:nvPr/>
          </p:nvSpPr>
          <p:spPr>
            <a:xfrm>
              <a:off x="3941604" y="3077771"/>
              <a:ext cx="52043" cy="90500"/>
            </a:xfrm>
            <a:custGeom>
              <a:avLst/>
              <a:gdLst/>
              <a:ahLst/>
              <a:cxnLst/>
              <a:rect l="l" t="t" r="r" b="b"/>
              <a:pathLst>
                <a:path w="904" h="1572" extrusionOk="0">
                  <a:moveTo>
                    <a:pt x="0" y="0"/>
                  </a:moveTo>
                  <a:lnTo>
                    <a:pt x="0" y="1043"/>
                  </a:lnTo>
                  <a:lnTo>
                    <a:pt x="904" y="1572"/>
                  </a:lnTo>
                  <a:lnTo>
                    <a:pt x="904" y="52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3"/>
            <p:cNvSpPr/>
            <p:nvPr/>
          </p:nvSpPr>
          <p:spPr>
            <a:xfrm>
              <a:off x="3877529" y="3123424"/>
              <a:ext cx="52101" cy="89694"/>
            </a:xfrm>
            <a:custGeom>
              <a:avLst/>
              <a:gdLst/>
              <a:ahLst/>
              <a:cxnLst/>
              <a:rect l="l" t="t" r="r" b="b"/>
              <a:pathLst>
                <a:path w="905" h="1558" extrusionOk="0">
                  <a:moveTo>
                    <a:pt x="1" y="0"/>
                  </a:moveTo>
                  <a:lnTo>
                    <a:pt x="1" y="1043"/>
                  </a:lnTo>
                  <a:lnTo>
                    <a:pt x="905" y="1557"/>
                  </a:lnTo>
                  <a:lnTo>
                    <a:pt x="905" y="51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3"/>
            <p:cNvSpPr/>
            <p:nvPr/>
          </p:nvSpPr>
          <p:spPr>
            <a:xfrm>
              <a:off x="3813510" y="3086579"/>
              <a:ext cx="52101" cy="89694"/>
            </a:xfrm>
            <a:custGeom>
              <a:avLst/>
              <a:gdLst/>
              <a:ahLst/>
              <a:cxnLst/>
              <a:rect l="l" t="t" r="r" b="b"/>
              <a:pathLst>
                <a:path w="905" h="1558" extrusionOk="0">
                  <a:moveTo>
                    <a:pt x="0" y="0"/>
                  </a:moveTo>
                  <a:lnTo>
                    <a:pt x="0" y="1043"/>
                  </a:lnTo>
                  <a:lnTo>
                    <a:pt x="904" y="1558"/>
                  </a:lnTo>
                  <a:lnTo>
                    <a:pt x="904" y="515"/>
                  </a:lnTo>
                  <a:lnTo>
                    <a:pt x="0" y="0"/>
                  </a:lnTo>
                  <a:close/>
                </a:path>
              </a:pathLst>
            </a:custGeom>
            <a:solidFill>
              <a:srgbClr val="9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3"/>
            <p:cNvSpPr/>
            <p:nvPr/>
          </p:nvSpPr>
          <p:spPr>
            <a:xfrm>
              <a:off x="3813510" y="3004139"/>
              <a:ext cx="52101" cy="89694"/>
            </a:xfrm>
            <a:custGeom>
              <a:avLst/>
              <a:gdLst/>
              <a:ahLst/>
              <a:cxnLst/>
              <a:rect l="l" t="t" r="r" b="b"/>
              <a:pathLst>
                <a:path w="905" h="1558" extrusionOk="0">
                  <a:moveTo>
                    <a:pt x="0" y="0"/>
                  </a:moveTo>
                  <a:lnTo>
                    <a:pt x="0" y="1043"/>
                  </a:lnTo>
                  <a:lnTo>
                    <a:pt x="904" y="1558"/>
                  </a:lnTo>
                  <a:lnTo>
                    <a:pt x="904" y="515"/>
                  </a:lnTo>
                  <a:lnTo>
                    <a:pt x="0" y="0"/>
                  </a:lnTo>
                  <a:close/>
                </a:path>
              </a:pathLst>
            </a:custGeom>
            <a:solidFill>
              <a:srgbClr val="9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43"/>
            <p:cNvSpPr/>
            <p:nvPr/>
          </p:nvSpPr>
          <p:spPr>
            <a:xfrm>
              <a:off x="3813510" y="2921698"/>
              <a:ext cx="52101" cy="90500"/>
            </a:xfrm>
            <a:custGeom>
              <a:avLst/>
              <a:gdLst/>
              <a:ahLst/>
              <a:cxnLst/>
              <a:rect l="l" t="t" r="r" b="b"/>
              <a:pathLst>
                <a:path w="905" h="1572" extrusionOk="0">
                  <a:moveTo>
                    <a:pt x="0" y="0"/>
                  </a:moveTo>
                  <a:lnTo>
                    <a:pt x="0" y="1043"/>
                  </a:lnTo>
                  <a:lnTo>
                    <a:pt x="904" y="1571"/>
                  </a:lnTo>
                  <a:lnTo>
                    <a:pt x="904" y="528"/>
                  </a:lnTo>
                  <a:lnTo>
                    <a:pt x="0" y="0"/>
                  </a:lnTo>
                  <a:close/>
                </a:path>
              </a:pathLst>
            </a:custGeom>
            <a:solidFill>
              <a:srgbClr val="9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43"/>
            <p:cNvSpPr/>
            <p:nvPr/>
          </p:nvSpPr>
          <p:spPr>
            <a:xfrm>
              <a:off x="3813510" y="2840006"/>
              <a:ext cx="52101" cy="89752"/>
            </a:xfrm>
            <a:custGeom>
              <a:avLst/>
              <a:gdLst/>
              <a:ahLst/>
              <a:cxnLst/>
              <a:rect l="l" t="t" r="r" b="b"/>
              <a:pathLst>
                <a:path w="905" h="1559" extrusionOk="0">
                  <a:moveTo>
                    <a:pt x="0" y="1"/>
                  </a:moveTo>
                  <a:lnTo>
                    <a:pt x="0" y="1044"/>
                  </a:lnTo>
                  <a:lnTo>
                    <a:pt x="904" y="1558"/>
                  </a:lnTo>
                  <a:lnTo>
                    <a:pt x="904" y="515"/>
                  </a:lnTo>
                  <a:lnTo>
                    <a:pt x="0" y="1"/>
                  </a:lnTo>
                  <a:close/>
                </a:path>
              </a:pathLst>
            </a:custGeom>
            <a:solidFill>
              <a:srgbClr val="9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43"/>
            <p:cNvGrpSpPr/>
            <p:nvPr/>
          </p:nvGrpSpPr>
          <p:grpSpPr>
            <a:xfrm>
              <a:off x="3878298" y="2218828"/>
              <a:ext cx="281863" cy="645993"/>
              <a:chOff x="2432575" y="3553575"/>
              <a:chExt cx="122400" cy="280525"/>
            </a:xfrm>
          </p:grpSpPr>
          <p:sp>
            <p:nvSpPr>
              <p:cNvPr id="6000" name="Google Shape;6000;p43"/>
              <p:cNvSpPr/>
              <p:nvPr/>
            </p:nvSpPr>
            <p:spPr>
              <a:xfrm>
                <a:off x="2432575" y="3589375"/>
                <a:ext cx="61200" cy="244725"/>
              </a:xfrm>
              <a:custGeom>
                <a:avLst/>
                <a:gdLst/>
                <a:ahLst/>
                <a:cxnLst/>
                <a:rect l="l" t="t" r="r" b="b"/>
                <a:pathLst>
                  <a:path w="2448" h="9789" extrusionOk="0">
                    <a:moveTo>
                      <a:pt x="1" y="0"/>
                    </a:moveTo>
                    <a:lnTo>
                      <a:pt x="1" y="8371"/>
                    </a:lnTo>
                    <a:lnTo>
                      <a:pt x="2448" y="9789"/>
                    </a:lnTo>
                    <a:lnTo>
                      <a:pt x="2448" y="1418"/>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3"/>
              <p:cNvSpPr/>
              <p:nvPr/>
            </p:nvSpPr>
            <p:spPr>
              <a:xfrm>
                <a:off x="2493750" y="3589375"/>
                <a:ext cx="61225" cy="244725"/>
              </a:xfrm>
              <a:custGeom>
                <a:avLst/>
                <a:gdLst/>
                <a:ahLst/>
                <a:cxnLst/>
                <a:rect l="l" t="t" r="r" b="b"/>
                <a:pathLst>
                  <a:path w="2449" h="9789" extrusionOk="0">
                    <a:moveTo>
                      <a:pt x="2142" y="487"/>
                    </a:moveTo>
                    <a:lnTo>
                      <a:pt x="2142" y="8246"/>
                    </a:lnTo>
                    <a:lnTo>
                      <a:pt x="1391" y="8690"/>
                    </a:lnTo>
                    <a:lnTo>
                      <a:pt x="1391" y="918"/>
                    </a:lnTo>
                    <a:lnTo>
                      <a:pt x="2142" y="487"/>
                    </a:lnTo>
                    <a:close/>
                    <a:moveTo>
                      <a:pt x="1058" y="1113"/>
                    </a:moveTo>
                    <a:lnTo>
                      <a:pt x="1058" y="8871"/>
                    </a:lnTo>
                    <a:lnTo>
                      <a:pt x="307" y="9302"/>
                    </a:lnTo>
                    <a:lnTo>
                      <a:pt x="307" y="1544"/>
                    </a:lnTo>
                    <a:lnTo>
                      <a:pt x="1058" y="1113"/>
                    </a:lnTo>
                    <a:close/>
                    <a:moveTo>
                      <a:pt x="2448" y="0"/>
                    </a:moveTo>
                    <a:lnTo>
                      <a:pt x="1" y="1418"/>
                    </a:lnTo>
                    <a:lnTo>
                      <a:pt x="1" y="9789"/>
                    </a:lnTo>
                    <a:lnTo>
                      <a:pt x="2448" y="8371"/>
                    </a:lnTo>
                    <a:lnTo>
                      <a:pt x="24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3"/>
              <p:cNvSpPr/>
              <p:nvPr/>
            </p:nvSpPr>
            <p:spPr>
              <a:xfrm>
                <a:off x="2528525" y="3601525"/>
                <a:ext cx="18800" cy="205125"/>
              </a:xfrm>
              <a:custGeom>
                <a:avLst/>
                <a:gdLst/>
                <a:ahLst/>
                <a:cxnLst/>
                <a:rect l="l" t="t" r="r" b="b"/>
                <a:pathLst>
                  <a:path w="752" h="8205" extrusionOk="0">
                    <a:moveTo>
                      <a:pt x="751" y="1"/>
                    </a:moveTo>
                    <a:lnTo>
                      <a:pt x="0" y="432"/>
                    </a:lnTo>
                    <a:lnTo>
                      <a:pt x="0" y="8204"/>
                    </a:lnTo>
                    <a:lnTo>
                      <a:pt x="751" y="7760"/>
                    </a:lnTo>
                    <a:lnTo>
                      <a:pt x="7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3"/>
              <p:cNvSpPr/>
              <p:nvPr/>
            </p:nvSpPr>
            <p:spPr>
              <a:xfrm>
                <a:off x="2501400" y="3617175"/>
                <a:ext cx="18800" cy="204775"/>
              </a:xfrm>
              <a:custGeom>
                <a:avLst/>
                <a:gdLst/>
                <a:ahLst/>
                <a:cxnLst/>
                <a:rect l="l" t="t" r="r" b="b"/>
                <a:pathLst>
                  <a:path w="752" h="8191" extrusionOk="0">
                    <a:moveTo>
                      <a:pt x="752" y="1"/>
                    </a:moveTo>
                    <a:lnTo>
                      <a:pt x="1" y="432"/>
                    </a:lnTo>
                    <a:lnTo>
                      <a:pt x="1" y="8190"/>
                    </a:lnTo>
                    <a:lnTo>
                      <a:pt x="752" y="7759"/>
                    </a:lnTo>
                    <a:lnTo>
                      <a:pt x="7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3"/>
              <p:cNvSpPr/>
              <p:nvPr/>
            </p:nvSpPr>
            <p:spPr>
              <a:xfrm>
                <a:off x="2432575" y="3553575"/>
                <a:ext cx="122400" cy="71275"/>
              </a:xfrm>
              <a:custGeom>
                <a:avLst/>
                <a:gdLst/>
                <a:ahLst/>
                <a:cxnLst/>
                <a:rect l="l" t="t" r="r" b="b"/>
                <a:pathLst>
                  <a:path w="4896" h="2851" extrusionOk="0">
                    <a:moveTo>
                      <a:pt x="2448" y="0"/>
                    </a:moveTo>
                    <a:lnTo>
                      <a:pt x="1" y="1432"/>
                    </a:lnTo>
                    <a:lnTo>
                      <a:pt x="2448" y="2850"/>
                    </a:lnTo>
                    <a:lnTo>
                      <a:pt x="4895" y="1432"/>
                    </a:lnTo>
                    <a:lnTo>
                      <a:pt x="24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5" name="Google Shape;6005;p43"/>
            <p:cNvSpPr/>
            <p:nvPr/>
          </p:nvSpPr>
          <p:spPr>
            <a:xfrm>
              <a:off x="5421681" y="3165796"/>
              <a:ext cx="188139" cy="400342"/>
            </a:xfrm>
            <a:custGeom>
              <a:avLst/>
              <a:gdLst/>
              <a:ahLst/>
              <a:cxnLst/>
              <a:rect l="l" t="t" r="r" b="b"/>
              <a:pathLst>
                <a:path w="3268" h="6954" extrusionOk="0">
                  <a:moveTo>
                    <a:pt x="2934" y="710"/>
                  </a:moveTo>
                  <a:lnTo>
                    <a:pt x="2934" y="1308"/>
                  </a:lnTo>
                  <a:lnTo>
                    <a:pt x="320" y="2810"/>
                  </a:lnTo>
                  <a:lnTo>
                    <a:pt x="320" y="2212"/>
                  </a:lnTo>
                  <a:lnTo>
                    <a:pt x="2934" y="710"/>
                  </a:lnTo>
                  <a:close/>
                  <a:moveTo>
                    <a:pt x="2934" y="1558"/>
                  </a:moveTo>
                  <a:lnTo>
                    <a:pt x="2934" y="2156"/>
                  </a:lnTo>
                  <a:lnTo>
                    <a:pt x="320" y="3658"/>
                  </a:lnTo>
                  <a:lnTo>
                    <a:pt x="320" y="3060"/>
                  </a:lnTo>
                  <a:lnTo>
                    <a:pt x="2934" y="1558"/>
                  </a:lnTo>
                  <a:close/>
                  <a:moveTo>
                    <a:pt x="2934" y="2420"/>
                  </a:moveTo>
                  <a:lnTo>
                    <a:pt x="2934" y="3018"/>
                  </a:lnTo>
                  <a:lnTo>
                    <a:pt x="320" y="4520"/>
                  </a:lnTo>
                  <a:lnTo>
                    <a:pt x="320" y="3922"/>
                  </a:lnTo>
                  <a:lnTo>
                    <a:pt x="2934" y="2420"/>
                  </a:lnTo>
                  <a:close/>
                  <a:moveTo>
                    <a:pt x="3268" y="1"/>
                  </a:moveTo>
                  <a:lnTo>
                    <a:pt x="0" y="1878"/>
                  </a:lnTo>
                  <a:lnTo>
                    <a:pt x="0" y="6953"/>
                  </a:lnTo>
                  <a:lnTo>
                    <a:pt x="1085" y="6327"/>
                  </a:lnTo>
                  <a:lnTo>
                    <a:pt x="1085" y="4436"/>
                  </a:lnTo>
                  <a:lnTo>
                    <a:pt x="2183" y="3811"/>
                  </a:lnTo>
                  <a:lnTo>
                    <a:pt x="2183" y="5688"/>
                  </a:lnTo>
                  <a:lnTo>
                    <a:pt x="3268" y="5062"/>
                  </a:lnTo>
                  <a:lnTo>
                    <a:pt x="3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3"/>
            <p:cNvSpPr/>
            <p:nvPr/>
          </p:nvSpPr>
          <p:spPr>
            <a:xfrm>
              <a:off x="5233541" y="3165796"/>
              <a:ext cx="188196" cy="400342"/>
            </a:xfrm>
            <a:custGeom>
              <a:avLst/>
              <a:gdLst/>
              <a:ahLst/>
              <a:cxnLst/>
              <a:rect l="l" t="t" r="r" b="b"/>
              <a:pathLst>
                <a:path w="3269" h="6954" extrusionOk="0">
                  <a:moveTo>
                    <a:pt x="321" y="710"/>
                  </a:moveTo>
                  <a:lnTo>
                    <a:pt x="2935" y="2212"/>
                  </a:lnTo>
                  <a:lnTo>
                    <a:pt x="2935" y="2810"/>
                  </a:lnTo>
                  <a:lnTo>
                    <a:pt x="321" y="1308"/>
                  </a:lnTo>
                  <a:lnTo>
                    <a:pt x="321" y="710"/>
                  </a:lnTo>
                  <a:close/>
                  <a:moveTo>
                    <a:pt x="321" y="1558"/>
                  </a:moveTo>
                  <a:lnTo>
                    <a:pt x="2935" y="3074"/>
                  </a:lnTo>
                  <a:lnTo>
                    <a:pt x="2935" y="3672"/>
                  </a:lnTo>
                  <a:lnTo>
                    <a:pt x="321" y="2156"/>
                  </a:lnTo>
                  <a:lnTo>
                    <a:pt x="321" y="1558"/>
                  </a:lnTo>
                  <a:close/>
                  <a:moveTo>
                    <a:pt x="321" y="2420"/>
                  </a:moveTo>
                  <a:lnTo>
                    <a:pt x="2935" y="3922"/>
                  </a:lnTo>
                  <a:lnTo>
                    <a:pt x="2935" y="4520"/>
                  </a:lnTo>
                  <a:lnTo>
                    <a:pt x="321" y="3018"/>
                  </a:lnTo>
                  <a:lnTo>
                    <a:pt x="321" y="2420"/>
                  </a:lnTo>
                  <a:close/>
                  <a:moveTo>
                    <a:pt x="1" y="1"/>
                  </a:moveTo>
                  <a:lnTo>
                    <a:pt x="1" y="5062"/>
                  </a:lnTo>
                  <a:lnTo>
                    <a:pt x="3268" y="6953"/>
                  </a:lnTo>
                  <a:lnTo>
                    <a:pt x="3268" y="187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7" name="Google Shape;6007;p43"/>
            <p:cNvGrpSpPr/>
            <p:nvPr/>
          </p:nvGrpSpPr>
          <p:grpSpPr>
            <a:xfrm>
              <a:off x="5251964" y="3206671"/>
              <a:ext cx="338686" cy="323429"/>
              <a:chOff x="5251964" y="3206671"/>
              <a:chExt cx="338686" cy="323429"/>
            </a:xfrm>
          </p:grpSpPr>
          <p:sp>
            <p:nvSpPr>
              <p:cNvPr id="6008" name="Google Shape;6008;p43"/>
              <p:cNvSpPr/>
              <p:nvPr/>
            </p:nvSpPr>
            <p:spPr>
              <a:xfrm>
                <a:off x="5440104" y="3305116"/>
                <a:ext cx="150546" cy="120897"/>
              </a:xfrm>
              <a:custGeom>
                <a:avLst/>
                <a:gdLst/>
                <a:ahLst/>
                <a:cxnLst/>
                <a:rect l="l" t="t" r="r" b="b"/>
                <a:pathLst>
                  <a:path w="2615" h="2100" extrusionOk="0">
                    <a:moveTo>
                      <a:pt x="2614" y="0"/>
                    </a:moveTo>
                    <a:lnTo>
                      <a:pt x="0" y="1502"/>
                    </a:lnTo>
                    <a:lnTo>
                      <a:pt x="0" y="2100"/>
                    </a:lnTo>
                    <a:lnTo>
                      <a:pt x="2614" y="598"/>
                    </a:lnTo>
                    <a:lnTo>
                      <a:pt x="2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3"/>
              <p:cNvSpPr/>
              <p:nvPr/>
            </p:nvSpPr>
            <p:spPr>
              <a:xfrm>
                <a:off x="5440104" y="3255491"/>
                <a:ext cx="150546" cy="121703"/>
              </a:xfrm>
              <a:custGeom>
                <a:avLst/>
                <a:gdLst/>
                <a:ahLst/>
                <a:cxnLst/>
                <a:rect l="l" t="t" r="r" b="b"/>
                <a:pathLst>
                  <a:path w="2615" h="2114" extrusionOk="0">
                    <a:moveTo>
                      <a:pt x="2614" y="0"/>
                    </a:moveTo>
                    <a:lnTo>
                      <a:pt x="0" y="1516"/>
                    </a:lnTo>
                    <a:lnTo>
                      <a:pt x="0" y="2114"/>
                    </a:lnTo>
                    <a:lnTo>
                      <a:pt x="2614" y="598"/>
                    </a:lnTo>
                    <a:lnTo>
                      <a:pt x="2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3"/>
              <p:cNvSpPr/>
              <p:nvPr/>
            </p:nvSpPr>
            <p:spPr>
              <a:xfrm>
                <a:off x="5440104" y="3206671"/>
                <a:ext cx="150546" cy="120897"/>
              </a:xfrm>
              <a:custGeom>
                <a:avLst/>
                <a:gdLst/>
                <a:ahLst/>
                <a:cxnLst/>
                <a:rect l="l" t="t" r="r" b="b"/>
                <a:pathLst>
                  <a:path w="2615" h="2100" extrusionOk="0">
                    <a:moveTo>
                      <a:pt x="2614" y="0"/>
                    </a:moveTo>
                    <a:lnTo>
                      <a:pt x="0" y="1502"/>
                    </a:lnTo>
                    <a:lnTo>
                      <a:pt x="0" y="2100"/>
                    </a:lnTo>
                    <a:lnTo>
                      <a:pt x="2614" y="598"/>
                    </a:lnTo>
                    <a:lnTo>
                      <a:pt x="26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3"/>
              <p:cNvSpPr/>
              <p:nvPr/>
            </p:nvSpPr>
            <p:spPr>
              <a:xfrm>
                <a:off x="5484087" y="3385139"/>
                <a:ext cx="63327" cy="144961"/>
              </a:xfrm>
              <a:custGeom>
                <a:avLst/>
                <a:gdLst/>
                <a:ahLst/>
                <a:cxnLst/>
                <a:rect l="l" t="t" r="r" b="b"/>
                <a:pathLst>
                  <a:path w="1100" h="2518" extrusionOk="0">
                    <a:moveTo>
                      <a:pt x="1099" y="1"/>
                    </a:moveTo>
                    <a:lnTo>
                      <a:pt x="1" y="626"/>
                    </a:lnTo>
                    <a:lnTo>
                      <a:pt x="1" y="2517"/>
                    </a:lnTo>
                    <a:lnTo>
                      <a:pt x="1099" y="1878"/>
                    </a:lnTo>
                    <a:lnTo>
                      <a:pt x="10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3"/>
              <p:cNvSpPr/>
              <p:nvPr/>
            </p:nvSpPr>
            <p:spPr>
              <a:xfrm>
                <a:off x="5251964" y="3305116"/>
                <a:ext cx="150546" cy="120897"/>
              </a:xfrm>
              <a:custGeom>
                <a:avLst/>
                <a:gdLst/>
                <a:ahLst/>
                <a:cxnLst/>
                <a:rect l="l" t="t" r="r" b="b"/>
                <a:pathLst>
                  <a:path w="2615" h="2100" extrusionOk="0">
                    <a:moveTo>
                      <a:pt x="1" y="0"/>
                    </a:moveTo>
                    <a:lnTo>
                      <a:pt x="1" y="598"/>
                    </a:lnTo>
                    <a:lnTo>
                      <a:pt x="2615" y="2100"/>
                    </a:lnTo>
                    <a:lnTo>
                      <a:pt x="2615" y="15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3"/>
              <p:cNvSpPr/>
              <p:nvPr/>
            </p:nvSpPr>
            <p:spPr>
              <a:xfrm>
                <a:off x="5251964" y="3255491"/>
                <a:ext cx="150546" cy="121703"/>
              </a:xfrm>
              <a:custGeom>
                <a:avLst/>
                <a:gdLst/>
                <a:ahLst/>
                <a:cxnLst/>
                <a:rect l="l" t="t" r="r" b="b"/>
                <a:pathLst>
                  <a:path w="2615" h="2114" extrusionOk="0">
                    <a:moveTo>
                      <a:pt x="1" y="0"/>
                    </a:moveTo>
                    <a:lnTo>
                      <a:pt x="1" y="598"/>
                    </a:lnTo>
                    <a:lnTo>
                      <a:pt x="2615" y="2114"/>
                    </a:lnTo>
                    <a:lnTo>
                      <a:pt x="2615" y="151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3"/>
              <p:cNvSpPr/>
              <p:nvPr/>
            </p:nvSpPr>
            <p:spPr>
              <a:xfrm>
                <a:off x="5251964" y="3206671"/>
                <a:ext cx="150546" cy="120897"/>
              </a:xfrm>
              <a:custGeom>
                <a:avLst/>
                <a:gdLst/>
                <a:ahLst/>
                <a:cxnLst/>
                <a:rect l="l" t="t" r="r" b="b"/>
                <a:pathLst>
                  <a:path w="2615" h="2100" extrusionOk="0">
                    <a:moveTo>
                      <a:pt x="1" y="0"/>
                    </a:moveTo>
                    <a:lnTo>
                      <a:pt x="1" y="598"/>
                    </a:lnTo>
                    <a:lnTo>
                      <a:pt x="2615" y="2100"/>
                    </a:lnTo>
                    <a:lnTo>
                      <a:pt x="2615" y="15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43"/>
            <p:cNvSpPr/>
            <p:nvPr/>
          </p:nvSpPr>
          <p:spPr>
            <a:xfrm>
              <a:off x="5233541" y="3057737"/>
              <a:ext cx="376278" cy="216233"/>
            </a:xfrm>
            <a:custGeom>
              <a:avLst/>
              <a:gdLst/>
              <a:ahLst/>
              <a:cxnLst/>
              <a:rect l="l" t="t" r="r" b="b"/>
              <a:pathLst>
                <a:path w="6536" h="3756" extrusionOk="0">
                  <a:moveTo>
                    <a:pt x="3268" y="1"/>
                  </a:moveTo>
                  <a:lnTo>
                    <a:pt x="1" y="1878"/>
                  </a:lnTo>
                  <a:lnTo>
                    <a:pt x="3268" y="3755"/>
                  </a:lnTo>
                  <a:lnTo>
                    <a:pt x="6536" y="1878"/>
                  </a:lnTo>
                  <a:lnTo>
                    <a:pt x="32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6" name="Google Shape;6016;p43"/>
            <p:cNvGrpSpPr/>
            <p:nvPr/>
          </p:nvGrpSpPr>
          <p:grpSpPr>
            <a:xfrm>
              <a:off x="4950942" y="2306046"/>
              <a:ext cx="333042" cy="1451340"/>
              <a:chOff x="2898375" y="3591450"/>
              <a:chExt cx="144625" cy="630250"/>
            </a:xfrm>
          </p:grpSpPr>
          <p:sp>
            <p:nvSpPr>
              <p:cNvPr id="6017" name="Google Shape;6017;p43"/>
              <p:cNvSpPr/>
              <p:nvPr/>
            </p:nvSpPr>
            <p:spPr>
              <a:xfrm>
                <a:off x="2898375" y="3675925"/>
                <a:ext cx="72325" cy="545775"/>
              </a:xfrm>
              <a:custGeom>
                <a:avLst/>
                <a:gdLst/>
                <a:ahLst/>
                <a:cxnLst/>
                <a:rect l="l" t="t" r="r" b="b"/>
                <a:pathLst>
                  <a:path w="2893" h="21831" extrusionOk="0">
                    <a:moveTo>
                      <a:pt x="362" y="779"/>
                    </a:moveTo>
                    <a:lnTo>
                      <a:pt x="2517" y="2017"/>
                    </a:lnTo>
                    <a:lnTo>
                      <a:pt x="2517" y="2628"/>
                    </a:lnTo>
                    <a:lnTo>
                      <a:pt x="362" y="1391"/>
                    </a:lnTo>
                    <a:lnTo>
                      <a:pt x="362" y="779"/>
                    </a:lnTo>
                    <a:close/>
                    <a:moveTo>
                      <a:pt x="362" y="1891"/>
                    </a:moveTo>
                    <a:lnTo>
                      <a:pt x="2517" y="3143"/>
                    </a:lnTo>
                    <a:lnTo>
                      <a:pt x="2517" y="3755"/>
                    </a:lnTo>
                    <a:lnTo>
                      <a:pt x="362" y="2503"/>
                    </a:lnTo>
                    <a:lnTo>
                      <a:pt x="362" y="1891"/>
                    </a:lnTo>
                    <a:close/>
                    <a:moveTo>
                      <a:pt x="362" y="3004"/>
                    </a:moveTo>
                    <a:lnTo>
                      <a:pt x="2517" y="4255"/>
                    </a:lnTo>
                    <a:lnTo>
                      <a:pt x="2517" y="4867"/>
                    </a:lnTo>
                    <a:lnTo>
                      <a:pt x="362" y="3616"/>
                    </a:lnTo>
                    <a:lnTo>
                      <a:pt x="362" y="3004"/>
                    </a:lnTo>
                    <a:close/>
                    <a:moveTo>
                      <a:pt x="362" y="4116"/>
                    </a:moveTo>
                    <a:lnTo>
                      <a:pt x="2517" y="5368"/>
                    </a:lnTo>
                    <a:lnTo>
                      <a:pt x="2517" y="5979"/>
                    </a:lnTo>
                    <a:lnTo>
                      <a:pt x="362" y="4728"/>
                    </a:lnTo>
                    <a:lnTo>
                      <a:pt x="362" y="4116"/>
                    </a:lnTo>
                    <a:close/>
                    <a:moveTo>
                      <a:pt x="362" y="5242"/>
                    </a:moveTo>
                    <a:lnTo>
                      <a:pt x="2517" y="6480"/>
                    </a:lnTo>
                    <a:lnTo>
                      <a:pt x="2517" y="7092"/>
                    </a:lnTo>
                    <a:lnTo>
                      <a:pt x="362" y="5854"/>
                    </a:lnTo>
                    <a:lnTo>
                      <a:pt x="362" y="5242"/>
                    </a:lnTo>
                    <a:close/>
                    <a:moveTo>
                      <a:pt x="362" y="6355"/>
                    </a:moveTo>
                    <a:lnTo>
                      <a:pt x="2517" y="7592"/>
                    </a:lnTo>
                    <a:lnTo>
                      <a:pt x="2517" y="8204"/>
                    </a:lnTo>
                    <a:lnTo>
                      <a:pt x="362" y="6967"/>
                    </a:lnTo>
                    <a:lnTo>
                      <a:pt x="362" y="6355"/>
                    </a:lnTo>
                    <a:close/>
                    <a:moveTo>
                      <a:pt x="362" y="7467"/>
                    </a:moveTo>
                    <a:lnTo>
                      <a:pt x="2517" y="8705"/>
                    </a:lnTo>
                    <a:lnTo>
                      <a:pt x="2517" y="9316"/>
                    </a:lnTo>
                    <a:lnTo>
                      <a:pt x="362" y="8079"/>
                    </a:lnTo>
                    <a:lnTo>
                      <a:pt x="362" y="7467"/>
                    </a:lnTo>
                    <a:close/>
                    <a:moveTo>
                      <a:pt x="362" y="8579"/>
                    </a:moveTo>
                    <a:lnTo>
                      <a:pt x="2517" y="9831"/>
                    </a:lnTo>
                    <a:lnTo>
                      <a:pt x="2517" y="10443"/>
                    </a:lnTo>
                    <a:lnTo>
                      <a:pt x="362" y="9191"/>
                    </a:lnTo>
                    <a:lnTo>
                      <a:pt x="362" y="8579"/>
                    </a:lnTo>
                    <a:close/>
                    <a:moveTo>
                      <a:pt x="362" y="9636"/>
                    </a:moveTo>
                    <a:lnTo>
                      <a:pt x="918" y="9956"/>
                    </a:lnTo>
                    <a:lnTo>
                      <a:pt x="918" y="20190"/>
                    </a:lnTo>
                    <a:lnTo>
                      <a:pt x="362" y="19870"/>
                    </a:lnTo>
                    <a:lnTo>
                      <a:pt x="362" y="9636"/>
                    </a:lnTo>
                    <a:close/>
                    <a:moveTo>
                      <a:pt x="1183" y="10095"/>
                    </a:moveTo>
                    <a:lnTo>
                      <a:pt x="1725" y="10415"/>
                    </a:lnTo>
                    <a:lnTo>
                      <a:pt x="1725" y="20648"/>
                    </a:lnTo>
                    <a:lnTo>
                      <a:pt x="1183" y="20329"/>
                    </a:lnTo>
                    <a:lnTo>
                      <a:pt x="1183" y="10095"/>
                    </a:lnTo>
                    <a:close/>
                    <a:moveTo>
                      <a:pt x="1975" y="10568"/>
                    </a:moveTo>
                    <a:lnTo>
                      <a:pt x="2517" y="10874"/>
                    </a:lnTo>
                    <a:lnTo>
                      <a:pt x="2517" y="21107"/>
                    </a:lnTo>
                    <a:lnTo>
                      <a:pt x="1975" y="20801"/>
                    </a:lnTo>
                    <a:lnTo>
                      <a:pt x="1975" y="10568"/>
                    </a:lnTo>
                    <a:close/>
                    <a:moveTo>
                      <a:pt x="1" y="0"/>
                    </a:moveTo>
                    <a:lnTo>
                      <a:pt x="1" y="20162"/>
                    </a:lnTo>
                    <a:lnTo>
                      <a:pt x="2893" y="21830"/>
                    </a:lnTo>
                    <a:lnTo>
                      <a:pt x="2893" y="166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43"/>
              <p:cNvGrpSpPr/>
              <p:nvPr/>
            </p:nvGrpSpPr>
            <p:grpSpPr>
              <a:xfrm>
                <a:off x="2898375" y="3591450"/>
                <a:ext cx="144625" cy="630250"/>
                <a:chOff x="2898375" y="3591450"/>
                <a:chExt cx="144625" cy="630250"/>
              </a:xfrm>
            </p:grpSpPr>
            <p:grpSp>
              <p:nvGrpSpPr>
                <p:cNvPr id="6019" name="Google Shape;6019;p43"/>
                <p:cNvGrpSpPr/>
                <p:nvPr/>
              </p:nvGrpSpPr>
              <p:grpSpPr>
                <a:xfrm>
                  <a:off x="2907425" y="3695400"/>
                  <a:ext cx="126200" cy="508225"/>
                  <a:chOff x="2907425" y="3695400"/>
                  <a:chExt cx="126200" cy="508225"/>
                </a:xfrm>
              </p:grpSpPr>
              <p:sp>
                <p:nvSpPr>
                  <p:cNvPr id="6020" name="Google Shape;6020;p43"/>
                  <p:cNvSpPr/>
                  <p:nvPr/>
                </p:nvSpPr>
                <p:spPr>
                  <a:xfrm>
                    <a:off x="2927575" y="3928300"/>
                    <a:ext cx="13925" cy="263850"/>
                  </a:xfrm>
                  <a:custGeom>
                    <a:avLst/>
                    <a:gdLst/>
                    <a:ahLst/>
                    <a:cxnLst/>
                    <a:rect l="l" t="t" r="r" b="b"/>
                    <a:pathLst>
                      <a:path w="557" h="10554" extrusionOk="0">
                        <a:moveTo>
                          <a:pt x="1" y="0"/>
                        </a:moveTo>
                        <a:lnTo>
                          <a:pt x="1" y="10234"/>
                        </a:lnTo>
                        <a:lnTo>
                          <a:pt x="557" y="10553"/>
                        </a:lnTo>
                        <a:lnTo>
                          <a:pt x="557" y="32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1" name="Google Shape;6021;p43"/>
                  <p:cNvGrpSpPr/>
                  <p:nvPr/>
                </p:nvGrpSpPr>
                <p:grpSpPr>
                  <a:xfrm>
                    <a:off x="2907425" y="3695400"/>
                    <a:ext cx="126200" cy="508225"/>
                    <a:chOff x="2907425" y="3695400"/>
                    <a:chExt cx="126200" cy="508225"/>
                  </a:xfrm>
                </p:grpSpPr>
                <p:sp>
                  <p:nvSpPr>
                    <p:cNvPr id="6022" name="Google Shape;6022;p43"/>
                    <p:cNvSpPr/>
                    <p:nvPr/>
                  </p:nvSpPr>
                  <p:spPr>
                    <a:xfrm>
                      <a:off x="2947750" y="3940100"/>
                      <a:ext cx="13575" cy="263525"/>
                    </a:xfrm>
                    <a:custGeom>
                      <a:avLst/>
                      <a:gdLst/>
                      <a:ahLst/>
                      <a:cxnLst/>
                      <a:rect l="l" t="t" r="r" b="b"/>
                      <a:pathLst>
                        <a:path w="543" h="10541" extrusionOk="0">
                          <a:moveTo>
                            <a:pt x="0" y="1"/>
                          </a:moveTo>
                          <a:lnTo>
                            <a:pt x="0" y="10234"/>
                          </a:lnTo>
                          <a:lnTo>
                            <a:pt x="542" y="10540"/>
                          </a:lnTo>
                          <a:lnTo>
                            <a:pt x="542" y="30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3"/>
                    <p:cNvSpPr/>
                    <p:nvPr/>
                  </p:nvSpPr>
                  <p:spPr>
                    <a:xfrm>
                      <a:off x="2907425" y="3890400"/>
                      <a:ext cx="53900" cy="46600"/>
                    </a:xfrm>
                    <a:custGeom>
                      <a:avLst/>
                      <a:gdLst/>
                      <a:ahLst/>
                      <a:cxnLst/>
                      <a:rect l="l" t="t" r="r" b="b"/>
                      <a:pathLst>
                        <a:path w="2156" h="1864" extrusionOk="0">
                          <a:moveTo>
                            <a:pt x="0" y="0"/>
                          </a:moveTo>
                          <a:lnTo>
                            <a:pt x="0" y="612"/>
                          </a:lnTo>
                          <a:lnTo>
                            <a:pt x="2155" y="1864"/>
                          </a:lnTo>
                          <a:lnTo>
                            <a:pt x="2155" y="125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3"/>
                    <p:cNvSpPr/>
                    <p:nvPr/>
                  </p:nvSpPr>
                  <p:spPr>
                    <a:xfrm>
                      <a:off x="2907425" y="3862600"/>
                      <a:ext cx="53900" cy="46250"/>
                    </a:xfrm>
                    <a:custGeom>
                      <a:avLst/>
                      <a:gdLst/>
                      <a:ahLst/>
                      <a:cxnLst/>
                      <a:rect l="l" t="t" r="r" b="b"/>
                      <a:pathLst>
                        <a:path w="2156" h="1850" extrusionOk="0">
                          <a:moveTo>
                            <a:pt x="0" y="0"/>
                          </a:moveTo>
                          <a:lnTo>
                            <a:pt x="0" y="612"/>
                          </a:lnTo>
                          <a:lnTo>
                            <a:pt x="2155" y="1849"/>
                          </a:lnTo>
                          <a:lnTo>
                            <a:pt x="2155" y="12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3"/>
                    <p:cNvSpPr/>
                    <p:nvPr/>
                  </p:nvSpPr>
                  <p:spPr>
                    <a:xfrm>
                      <a:off x="2907425" y="3834775"/>
                      <a:ext cx="53900" cy="46250"/>
                    </a:xfrm>
                    <a:custGeom>
                      <a:avLst/>
                      <a:gdLst/>
                      <a:ahLst/>
                      <a:cxnLst/>
                      <a:rect l="l" t="t" r="r" b="b"/>
                      <a:pathLst>
                        <a:path w="2156" h="1850" extrusionOk="0">
                          <a:moveTo>
                            <a:pt x="0" y="1"/>
                          </a:moveTo>
                          <a:lnTo>
                            <a:pt x="0" y="613"/>
                          </a:lnTo>
                          <a:lnTo>
                            <a:pt x="2155" y="1850"/>
                          </a:lnTo>
                          <a:lnTo>
                            <a:pt x="2155" y="12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3"/>
                    <p:cNvSpPr/>
                    <p:nvPr/>
                  </p:nvSpPr>
                  <p:spPr>
                    <a:xfrm>
                      <a:off x="2907425" y="3806975"/>
                      <a:ext cx="53900" cy="46250"/>
                    </a:xfrm>
                    <a:custGeom>
                      <a:avLst/>
                      <a:gdLst/>
                      <a:ahLst/>
                      <a:cxnLst/>
                      <a:rect l="l" t="t" r="r" b="b"/>
                      <a:pathLst>
                        <a:path w="2156" h="1850" extrusionOk="0">
                          <a:moveTo>
                            <a:pt x="0" y="0"/>
                          </a:moveTo>
                          <a:lnTo>
                            <a:pt x="0" y="612"/>
                          </a:lnTo>
                          <a:lnTo>
                            <a:pt x="2155" y="1850"/>
                          </a:lnTo>
                          <a:lnTo>
                            <a:pt x="2155" y="12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3"/>
                    <p:cNvSpPr/>
                    <p:nvPr/>
                  </p:nvSpPr>
                  <p:spPr>
                    <a:xfrm>
                      <a:off x="2907425" y="3778825"/>
                      <a:ext cx="53900" cy="46600"/>
                    </a:xfrm>
                    <a:custGeom>
                      <a:avLst/>
                      <a:gdLst/>
                      <a:ahLst/>
                      <a:cxnLst/>
                      <a:rect l="l" t="t" r="r" b="b"/>
                      <a:pathLst>
                        <a:path w="2156" h="1864" extrusionOk="0">
                          <a:moveTo>
                            <a:pt x="0" y="0"/>
                          </a:moveTo>
                          <a:lnTo>
                            <a:pt x="0" y="612"/>
                          </a:lnTo>
                          <a:lnTo>
                            <a:pt x="2155" y="1863"/>
                          </a:lnTo>
                          <a:lnTo>
                            <a:pt x="2155" y="125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3"/>
                    <p:cNvSpPr/>
                    <p:nvPr/>
                  </p:nvSpPr>
                  <p:spPr>
                    <a:xfrm>
                      <a:off x="2907425" y="3751000"/>
                      <a:ext cx="53900" cy="46600"/>
                    </a:xfrm>
                    <a:custGeom>
                      <a:avLst/>
                      <a:gdLst/>
                      <a:ahLst/>
                      <a:cxnLst/>
                      <a:rect l="l" t="t" r="r" b="b"/>
                      <a:pathLst>
                        <a:path w="2156" h="1864" extrusionOk="0">
                          <a:moveTo>
                            <a:pt x="0" y="1"/>
                          </a:moveTo>
                          <a:lnTo>
                            <a:pt x="0" y="613"/>
                          </a:lnTo>
                          <a:lnTo>
                            <a:pt x="2155" y="1864"/>
                          </a:lnTo>
                          <a:lnTo>
                            <a:pt x="2155" y="12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3"/>
                    <p:cNvSpPr/>
                    <p:nvPr/>
                  </p:nvSpPr>
                  <p:spPr>
                    <a:xfrm>
                      <a:off x="2907425" y="3723200"/>
                      <a:ext cx="53900" cy="46600"/>
                    </a:xfrm>
                    <a:custGeom>
                      <a:avLst/>
                      <a:gdLst/>
                      <a:ahLst/>
                      <a:cxnLst/>
                      <a:rect l="l" t="t" r="r" b="b"/>
                      <a:pathLst>
                        <a:path w="2156" h="1864" extrusionOk="0">
                          <a:moveTo>
                            <a:pt x="0" y="0"/>
                          </a:moveTo>
                          <a:lnTo>
                            <a:pt x="0" y="612"/>
                          </a:lnTo>
                          <a:lnTo>
                            <a:pt x="2155" y="1864"/>
                          </a:lnTo>
                          <a:lnTo>
                            <a:pt x="2155" y="125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3"/>
                    <p:cNvSpPr/>
                    <p:nvPr/>
                  </p:nvSpPr>
                  <p:spPr>
                    <a:xfrm>
                      <a:off x="2907425" y="3695400"/>
                      <a:ext cx="53900" cy="46250"/>
                    </a:xfrm>
                    <a:custGeom>
                      <a:avLst/>
                      <a:gdLst/>
                      <a:ahLst/>
                      <a:cxnLst/>
                      <a:rect l="l" t="t" r="r" b="b"/>
                      <a:pathLst>
                        <a:path w="2156" h="1850" extrusionOk="0">
                          <a:moveTo>
                            <a:pt x="0" y="0"/>
                          </a:moveTo>
                          <a:lnTo>
                            <a:pt x="0" y="612"/>
                          </a:lnTo>
                          <a:lnTo>
                            <a:pt x="2155" y="1849"/>
                          </a:lnTo>
                          <a:lnTo>
                            <a:pt x="2155" y="123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3"/>
                    <p:cNvSpPr/>
                    <p:nvPr/>
                  </p:nvSpPr>
                  <p:spPr>
                    <a:xfrm>
                      <a:off x="2907425" y="3916825"/>
                      <a:ext cx="13925" cy="263850"/>
                    </a:xfrm>
                    <a:custGeom>
                      <a:avLst/>
                      <a:gdLst/>
                      <a:ahLst/>
                      <a:cxnLst/>
                      <a:rect l="l" t="t" r="r" b="b"/>
                      <a:pathLst>
                        <a:path w="557" h="10554" extrusionOk="0">
                          <a:moveTo>
                            <a:pt x="0" y="0"/>
                          </a:moveTo>
                          <a:lnTo>
                            <a:pt x="0" y="10234"/>
                          </a:lnTo>
                          <a:lnTo>
                            <a:pt x="556" y="10554"/>
                          </a:lnTo>
                          <a:lnTo>
                            <a:pt x="556" y="32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3"/>
                    <p:cNvSpPr/>
                    <p:nvPr/>
                  </p:nvSpPr>
                  <p:spPr>
                    <a:xfrm>
                      <a:off x="3020050" y="3916825"/>
                      <a:ext cx="13575" cy="263850"/>
                    </a:xfrm>
                    <a:custGeom>
                      <a:avLst/>
                      <a:gdLst/>
                      <a:ahLst/>
                      <a:cxnLst/>
                      <a:rect l="l" t="t" r="r" b="b"/>
                      <a:pathLst>
                        <a:path w="543" h="10554" extrusionOk="0">
                          <a:moveTo>
                            <a:pt x="542" y="0"/>
                          </a:moveTo>
                          <a:lnTo>
                            <a:pt x="0" y="320"/>
                          </a:lnTo>
                          <a:lnTo>
                            <a:pt x="0" y="10554"/>
                          </a:lnTo>
                          <a:lnTo>
                            <a:pt x="542" y="10234"/>
                          </a:lnTo>
                          <a:lnTo>
                            <a:pt x="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3"/>
                    <p:cNvSpPr/>
                    <p:nvPr/>
                  </p:nvSpPr>
                  <p:spPr>
                    <a:xfrm>
                      <a:off x="2979725" y="3890400"/>
                      <a:ext cx="53900" cy="46600"/>
                    </a:xfrm>
                    <a:custGeom>
                      <a:avLst/>
                      <a:gdLst/>
                      <a:ahLst/>
                      <a:cxnLst/>
                      <a:rect l="l" t="t" r="r" b="b"/>
                      <a:pathLst>
                        <a:path w="2156" h="1864" extrusionOk="0">
                          <a:moveTo>
                            <a:pt x="2155" y="0"/>
                          </a:moveTo>
                          <a:lnTo>
                            <a:pt x="0" y="1252"/>
                          </a:lnTo>
                          <a:lnTo>
                            <a:pt x="0" y="1864"/>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3"/>
                    <p:cNvSpPr/>
                    <p:nvPr/>
                  </p:nvSpPr>
                  <p:spPr>
                    <a:xfrm>
                      <a:off x="2979725" y="3862600"/>
                      <a:ext cx="53900" cy="46250"/>
                    </a:xfrm>
                    <a:custGeom>
                      <a:avLst/>
                      <a:gdLst/>
                      <a:ahLst/>
                      <a:cxnLst/>
                      <a:rect l="l" t="t" r="r" b="b"/>
                      <a:pathLst>
                        <a:path w="2156" h="1850" extrusionOk="0">
                          <a:moveTo>
                            <a:pt x="2155" y="0"/>
                          </a:moveTo>
                          <a:lnTo>
                            <a:pt x="0" y="1238"/>
                          </a:lnTo>
                          <a:lnTo>
                            <a:pt x="0" y="1849"/>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3"/>
                    <p:cNvSpPr/>
                    <p:nvPr/>
                  </p:nvSpPr>
                  <p:spPr>
                    <a:xfrm>
                      <a:off x="2979725" y="3834775"/>
                      <a:ext cx="53900" cy="46250"/>
                    </a:xfrm>
                    <a:custGeom>
                      <a:avLst/>
                      <a:gdLst/>
                      <a:ahLst/>
                      <a:cxnLst/>
                      <a:rect l="l" t="t" r="r" b="b"/>
                      <a:pathLst>
                        <a:path w="2156" h="1850" extrusionOk="0">
                          <a:moveTo>
                            <a:pt x="2155" y="1"/>
                          </a:moveTo>
                          <a:lnTo>
                            <a:pt x="0" y="1238"/>
                          </a:lnTo>
                          <a:lnTo>
                            <a:pt x="0" y="1850"/>
                          </a:lnTo>
                          <a:lnTo>
                            <a:pt x="2155" y="613"/>
                          </a:lnTo>
                          <a:lnTo>
                            <a:pt x="2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3"/>
                    <p:cNvSpPr/>
                    <p:nvPr/>
                  </p:nvSpPr>
                  <p:spPr>
                    <a:xfrm>
                      <a:off x="2979725" y="3806975"/>
                      <a:ext cx="53900" cy="46250"/>
                    </a:xfrm>
                    <a:custGeom>
                      <a:avLst/>
                      <a:gdLst/>
                      <a:ahLst/>
                      <a:cxnLst/>
                      <a:rect l="l" t="t" r="r" b="b"/>
                      <a:pathLst>
                        <a:path w="2156" h="1850" extrusionOk="0">
                          <a:moveTo>
                            <a:pt x="2155" y="0"/>
                          </a:moveTo>
                          <a:lnTo>
                            <a:pt x="0" y="1238"/>
                          </a:lnTo>
                          <a:lnTo>
                            <a:pt x="0" y="1850"/>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3"/>
                    <p:cNvSpPr/>
                    <p:nvPr/>
                  </p:nvSpPr>
                  <p:spPr>
                    <a:xfrm>
                      <a:off x="2979725" y="3778825"/>
                      <a:ext cx="53900" cy="46600"/>
                    </a:xfrm>
                    <a:custGeom>
                      <a:avLst/>
                      <a:gdLst/>
                      <a:ahLst/>
                      <a:cxnLst/>
                      <a:rect l="l" t="t" r="r" b="b"/>
                      <a:pathLst>
                        <a:path w="2156" h="1864" extrusionOk="0">
                          <a:moveTo>
                            <a:pt x="2155" y="0"/>
                          </a:moveTo>
                          <a:lnTo>
                            <a:pt x="0" y="1252"/>
                          </a:lnTo>
                          <a:lnTo>
                            <a:pt x="0" y="1863"/>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3"/>
                    <p:cNvSpPr/>
                    <p:nvPr/>
                  </p:nvSpPr>
                  <p:spPr>
                    <a:xfrm>
                      <a:off x="2979725" y="3751000"/>
                      <a:ext cx="53900" cy="46600"/>
                    </a:xfrm>
                    <a:custGeom>
                      <a:avLst/>
                      <a:gdLst/>
                      <a:ahLst/>
                      <a:cxnLst/>
                      <a:rect l="l" t="t" r="r" b="b"/>
                      <a:pathLst>
                        <a:path w="2156" h="1864" extrusionOk="0">
                          <a:moveTo>
                            <a:pt x="2155" y="1"/>
                          </a:moveTo>
                          <a:lnTo>
                            <a:pt x="0" y="1252"/>
                          </a:lnTo>
                          <a:lnTo>
                            <a:pt x="0" y="1864"/>
                          </a:lnTo>
                          <a:lnTo>
                            <a:pt x="2155" y="613"/>
                          </a:lnTo>
                          <a:lnTo>
                            <a:pt x="2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3"/>
                    <p:cNvSpPr/>
                    <p:nvPr/>
                  </p:nvSpPr>
                  <p:spPr>
                    <a:xfrm>
                      <a:off x="2979725" y="3723200"/>
                      <a:ext cx="53900" cy="46600"/>
                    </a:xfrm>
                    <a:custGeom>
                      <a:avLst/>
                      <a:gdLst/>
                      <a:ahLst/>
                      <a:cxnLst/>
                      <a:rect l="l" t="t" r="r" b="b"/>
                      <a:pathLst>
                        <a:path w="2156" h="1864" extrusionOk="0">
                          <a:moveTo>
                            <a:pt x="2155" y="0"/>
                          </a:moveTo>
                          <a:lnTo>
                            <a:pt x="0" y="1252"/>
                          </a:lnTo>
                          <a:lnTo>
                            <a:pt x="0" y="1864"/>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3"/>
                    <p:cNvSpPr/>
                    <p:nvPr/>
                  </p:nvSpPr>
                  <p:spPr>
                    <a:xfrm>
                      <a:off x="2979725" y="3695400"/>
                      <a:ext cx="53900" cy="46250"/>
                    </a:xfrm>
                    <a:custGeom>
                      <a:avLst/>
                      <a:gdLst/>
                      <a:ahLst/>
                      <a:cxnLst/>
                      <a:rect l="l" t="t" r="r" b="b"/>
                      <a:pathLst>
                        <a:path w="2156" h="1850" extrusionOk="0">
                          <a:moveTo>
                            <a:pt x="2155" y="0"/>
                          </a:moveTo>
                          <a:lnTo>
                            <a:pt x="0" y="1238"/>
                          </a:lnTo>
                          <a:lnTo>
                            <a:pt x="0" y="1849"/>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3"/>
                    <p:cNvSpPr/>
                    <p:nvPr/>
                  </p:nvSpPr>
                  <p:spPr>
                    <a:xfrm>
                      <a:off x="2999875" y="3928300"/>
                      <a:ext cx="13925" cy="263850"/>
                    </a:xfrm>
                    <a:custGeom>
                      <a:avLst/>
                      <a:gdLst/>
                      <a:ahLst/>
                      <a:cxnLst/>
                      <a:rect l="l" t="t" r="r" b="b"/>
                      <a:pathLst>
                        <a:path w="557" h="10554" extrusionOk="0">
                          <a:moveTo>
                            <a:pt x="557" y="0"/>
                          </a:moveTo>
                          <a:lnTo>
                            <a:pt x="1" y="320"/>
                          </a:lnTo>
                          <a:lnTo>
                            <a:pt x="1" y="10553"/>
                          </a:lnTo>
                          <a:lnTo>
                            <a:pt x="557" y="10234"/>
                          </a:lnTo>
                          <a:lnTo>
                            <a:pt x="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3"/>
                    <p:cNvSpPr/>
                    <p:nvPr/>
                  </p:nvSpPr>
                  <p:spPr>
                    <a:xfrm>
                      <a:off x="2979725" y="3940100"/>
                      <a:ext cx="13925" cy="263525"/>
                    </a:xfrm>
                    <a:custGeom>
                      <a:avLst/>
                      <a:gdLst/>
                      <a:ahLst/>
                      <a:cxnLst/>
                      <a:rect l="l" t="t" r="r" b="b"/>
                      <a:pathLst>
                        <a:path w="557" h="10541" extrusionOk="0">
                          <a:moveTo>
                            <a:pt x="556" y="1"/>
                          </a:moveTo>
                          <a:lnTo>
                            <a:pt x="0" y="307"/>
                          </a:lnTo>
                          <a:lnTo>
                            <a:pt x="0" y="10540"/>
                          </a:lnTo>
                          <a:lnTo>
                            <a:pt x="556" y="10234"/>
                          </a:lnTo>
                          <a:lnTo>
                            <a:pt x="5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3" name="Google Shape;6043;p43"/>
                <p:cNvGrpSpPr/>
                <p:nvPr/>
              </p:nvGrpSpPr>
              <p:grpSpPr>
                <a:xfrm>
                  <a:off x="2898375" y="3591450"/>
                  <a:ext cx="144625" cy="630250"/>
                  <a:chOff x="2898375" y="3591450"/>
                  <a:chExt cx="144625" cy="630250"/>
                </a:xfrm>
              </p:grpSpPr>
              <p:sp>
                <p:nvSpPr>
                  <p:cNvPr id="6044" name="Google Shape;6044;p43"/>
                  <p:cNvSpPr/>
                  <p:nvPr/>
                </p:nvSpPr>
                <p:spPr>
                  <a:xfrm>
                    <a:off x="2970675" y="3675925"/>
                    <a:ext cx="72325" cy="545775"/>
                  </a:xfrm>
                  <a:custGeom>
                    <a:avLst/>
                    <a:gdLst/>
                    <a:ahLst/>
                    <a:cxnLst/>
                    <a:rect l="l" t="t" r="r" b="b"/>
                    <a:pathLst>
                      <a:path w="2893" h="21831" extrusionOk="0">
                        <a:moveTo>
                          <a:pt x="2517" y="779"/>
                        </a:moveTo>
                        <a:lnTo>
                          <a:pt x="2517" y="1391"/>
                        </a:lnTo>
                        <a:lnTo>
                          <a:pt x="376" y="2628"/>
                        </a:lnTo>
                        <a:lnTo>
                          <a:pt x="376" y="2017"/>
                        </a:lnTo>
                        <a:lnTo>
                          <a:pt x="2517" y="779"/>
                        </a:lnTo>
                        <a:close/>
                        <a:moveTo>
                          <a:pt x="2517" y="1891"/>
                        </a:moveTo>
                        <a:lnTo>
                          <a:pt x="2517" y="2503"/>
                        </a:lnTo>
                        <a:lnTo>
                          <a:pt x="376" y="3755"/>
                        </a:lnTo>
                        <a:lnTo>
                          <a:pt x="376" y="3143"/>
                        </a:lnTo>
                        <a:lnTo>
                          <a:pt x="2517" y="1891"/>
                        </a:lnTo>
                        <a:close/>
                        <a:moveTo>
                          <a:pt x="2517" y="3004"/>
                        </a:moveTo>
                        <a:lnTo>
                          <a:pt x="2517" y="3616"/>
                        </a:lnTo>
                        <a:lnTo>
                          <a:pt x="376" y="4867"/>
                        </a:lnTo>
                        <a:lnTo>
                          <a:pt x="376" y="4255"/>
                        </a:lnTo>
                        <a:lnTo>
                          <a:pt x="2517" y="3004"/>
                        </a:lnTo>
                        <a:close/>
                        <a:moveTo>
                          <a:pt x="2517" y="4116"/>
                        </a:moveTo>
                        <a:lnTo>
                          <a:pt x="2517" y="4728"/>
                        </a:lnTo>
                        <a:lnTo>
                          <a:pt x="376" y="5979"/>
                        </a:lnTo>
                        <a:lnTo>
                          <a:pt x="376" y="5368"/>
                        </a:lnTo>
                        <a:lnTo>
                          <a:pt x="2517" y="4116"/>
                        </a:lnTo>
                        <a:close/>
                        <a:moveTo>
                          <a:pt x="2517" y="5242"/>
                        </a:moveTo>
                        <a:lnTo>
                          <a:pt x="2517" y="5854"/>
                        </a:lnTo>
                        <a:lnTo>
                          <a:pt x="376" y="7092"/>
                        </a:lnTo>
                        <a:lnTo>
                          <a:pt x="376" y="6480"/>
                        </a:lnTo>
                        <a:lnTo>
                          <a:pt x="2517" y="5242"/>
                        </a:lnTo>
                        <a:close/>
                        <a:moveTo>
                          <a:pt x="2517" y="6355"/>
                        </a:moveTo>
                        <a:lnTo>
                          <a:pt x="2517" y="6967"/>
                        </a:lnTo>
                        <a:lnTo>
                          <a:pt x="376" y="8204"/>
                        </a:lnTo>
                        <a:lnTo>
                          <a:pt x="376" y="7592"/>
                        </a:lnTo>
                        <a:lnTo>
                          <a:pt x="2517" y="6355"/>
                        </a:lnTo>
                        <a:close/>
                        <a:moveTo>
                          <a:pt x="2517" y="7467"/>
                        </a:moveTo>
                        <a:lnTo>
                          <a:pt x="2517" y="8079"/>
                        </a:lnTo>
                        <a:lnTo>
                          <a:pt x="376" y="9316"/>
                        </a:lnTo>
                        <a:lnTo>
                          <a:pt x="376" y="8705"/>
                        </a:lnTo>
                        <a:lnTo>
                          <a:pt x="2517" y="7467"/>
                        </a:lnTo>
                        <a:close/>
                        <a:moveTo>
                          <a:pt x="2517" y="8579"/>
                        </a:moveTo>
                        <a:lnTo>
                          <a:pt x="2517" y="9191"/>
                        </a:lnTo>
                        <a:lnTo>
                          <a:pt x="376" y="10443"/>
                        </a:lnTo>
                        <a:lnTo>
                          <a:pt x="376" y="9831"/>
                        </a:lnTo>
                        <a:lnTo>
                          <a:pt x="2517" y="8579"/>
                        </a:lnTo>
                        <a:close/>
                        <a:moveTo>
                          <a:pt x="2517" y="9636"/>
                        </a:moveTo>
                        <a:lnTo>
                          <a:pt x="2517" y="19870"/>
                        </a:lnTo>
                        <a:lnTo>
                          <a:pt x="1975" y="20190"/>
                        </a:lnTo>
                        <a:lnTo>
                          <a:pt x="1975" y="9956"/>
                        </a:lnTo>
                        <a:lnTo>
                          <a:pt x="2517" y="9636"/>
                        </a:lnTo>
                        <a:close/>
                        <a:moveTo>
                          <a:pt x="1725" y="10095"/>
                        </a:moveTo>
                        <a:lnTo>
                          <a:pt x="1725" y="20329"/>
                        </a:lnTo>
                        <a:lnTo>
                          <a:pt x="1169" y="20648"/>
                        </a:lnTo>
                        <a:lnTo>
                          <a:pt x="1169" y="10415"/>
                        </a:lnTo>
                        <a:lnTo>
                          <a:pt x="1725" y="10095"/>
                        </a:lnTo>
                        <a:close/>
                        <a:moveTo>
                          <a:pt x="918" y="10568"/>
                        </a:moveTo>
                        <a:lnTo>
                          <a:pt x="918" y="20801"/>
                        </a:lnTo>
                        <a:lnTo>
                          <a:pt x="376" y="21121"/>
                        </a:lnTo>
                        <a:lnTo>
                          <a:pt x="376" y="10874"/>
                        </a:lnTo>
                        <a:lnTo>
                          <a:pt x="918" y="10568"/>
                        </a:lnTo>
                        <a:close/>
                        <a:moveTo>
                          <a:pt x="2893" y="0"/>
                        </a:moveTo>
                        <a:lnTo>
                          <a:pt x="1" y="1669"/>
                        </a:lnTo>
                        <a:lnTo>
                          <a:pt x="1" y="21830"/>
                        </a:lnTo>
                        <a:lnTo>
                          <a:pt x="2893" y="20162"/>
                        </a:lnTo>
                        <a:lnTo>
                          <a:pt x="28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3"/>
                  <p:cNvSpPr/>
                  <p:nvPr/>
                </p:nvSpPr>
                <p:spPr>
                  <a:xfrm>
                    <a:off x="2898375" y="3634200"/>
                    <a:ext cx="144625" cy="83450"/>
                  </a:xfrm>
                  <a:custGeom>
                    <a:avLst/>
                    <a:gdLst/>
                    <a:ahLst/>
                    <a:cxnLst/>
                    <a:rect l="l" t="t" r="r" b="b"/>
                    <a:pathLst>
                      <a:path w="5785" h="3338" extrusionOk="0">
                        <a:moveTo>
                          <a:pt x="2893" y="1"/>
                        </a:moveTo>
                        <a:lnTo>
                          <a:pt x="1" y="1669"/>
                        </a:lnTo>
                        <a:lnTo>
                          <a:pt x="2893" y="3338"/>
                        </a:lnTo>
                        <a:lnTo>
                          <a:pt x="5785" y="1669"/>
                        </a:lnTo>
                        <a:lnTo>
                          <a:pt x="2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3"/>
                  <p:cNvSpPr/>
                  <p:nvPr/>
                </p:nvSpPr>
                <p:spPr>
                  <a:xfrm>
                    <a:off x="2937650" y="3610925"/>
                    <a:ext cx="33050" cy="86225"/>
                  </a:xfrm>
                  <a:custGeom>
                    <a:avLst/>
                    <a:gdLst/>
                    <a:ahLst/>
                    <a:cxnLst/>
                    <a:rect l="l" t="t" r="r" b="b"/>
                    <a:pathLst>
                      <a:path w="1322" h="3449" extrusionOk="0">
                        <a:moveTo>
                          <a:pt x="1" y="0"/>
                        </a:moveTo>
                        <a:lnTo>
                          <a:pt x="1" y="2684"/>
                        </a:lnTo>
                        <a:lnTo>
                          <a:pt x="1322" y="3449"/>
                        </a:lnTo>
                        <a:lnTo>
                          <a:pt x="1322" y="76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3"/>
                  <p:cNvSpPr/>
                  <p:nvPr/>
                </p:nvSpPr>
                <p:spPr>
                  <a:xfrm>
                    <a:off x="2970675" y="3610925"/>
                    <a:ext cx="33050" cy="86225"/>
                  </a:xfrm>
                  <a:custGeom>
                    <a:avLst/>
                    <a:gdLst/>
                    <a:ahLst/>
                    <a:cxnLst/>
                    <a:rect l="l" t="t" r="r" b="b"/>
                    <a:pathLst>
                      <a:path w="1322" h="3449" extrusionOk="0">
                        <a:moveTo>
                          <a:pt x="1322" y="0"/>
                        </a:moveTo>
                        <a:lnTo>
                          <a:pt x="1" y="765"/>
                        </a:lnTo>
                        <a:lnTo>
                          <a:pt x="1" y="3449"/>
                        </a:lnTo>
                        <a:lnTo>
                          <a:pt x="1322" y="2684"/>
                        </a:lnTo>
                        <a:lnTo>
                          <a:pt x="13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3"/>
                  <p:cNvSpPr/>
                  <p:nvPr/>
                </p:nvSpPr>
                <p:spPr>
                  <a:xfrm>
                    <a:off x="2937650" y="3591450"/>
                    <a:ext cx="66075" cy="38625"/>
                  </a:xfrm>
                  <a:custGeom>
                    <a:avLst/>
                    <a:gdLst/>
                    <a:ahLst/>
                    <a:cxnLst/>
                    <a:rect l="l" t="t" r="r" b="b"/>
                    <a:pathLst>
                      <a:path w="2643" h="1545" extrusionOk="0">
                        <a:moveTo>
                          <a:pt x="1322" y="1"/>
                        </a:moveTo>
                        <a:lnTo>
                          <a:pt x="1" y="779"/>
                        </a:lnTo>
                        <a:lnTo>
                          <a:pt x="1322" y="1544"/>
                        </a:lnTo>
                        <a:lnTo>
                          <a:pt x="2643" y="779"/>
                        </a:lnTo>
                        <a:lnTo>
                          <a:pt x="13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049" name="Google Shape;6049;p43"/>
            <p:cNvSpPr/>
            <p:nvPr/>
          </p:nvSpPr>
          <p:spPr>
            <a:xfrm>
              <a:off x="3544542" y="2323715"/>
              <a:ext cx="166550" cy="1256811"/>
            </a:xfrm>
            <a:custGeom>
              <a:avLst/>
              <a:gdLst/>
              <a:ahLst/>
              <a:cxnLst/>
              <a:rect l="l" t="t" r="r" b="b"/>
              <a:pathLst>
                <a:path w="2893" h="21831" extrusionOk="0">
                  <a:moveTo>
                    <a:pt x="376" y="779"/>
                  </a:moveTo>
                  <a:lnTo>
                    <a:pt x="2531" y="2017"/>
                  </a:lnTo>
                  <a:lnTo>
                    <a:pt x="2531" y="2628"/>
                  </a:lnTo>
                  <a:lnTo>
                    <a:pt x="376" y="1391"/>
                  </a:lnTo>
                  <a:lnTo>
                    <a:pt x="376" y="779"/>
                  </a:lnTo>
                  <a:close/>
                  <a:moveTo>
                    <a:pt x="376" y="1892"/>
                  </a:moveTo>
                  <a:lnTo>
                    <a:pt x="2531" y="3143"/>
                  </a:lnTo>
                  <a:lnTo>
                    <a:pt x="2531" y="3755"/>
                  </a:lnTo>
                  <a:lnTo>
                    <a:pt x="376" y="2517"/>
                  </a:lnTo>
                  <a:lnTo>
                    <a:pt x="376" y="1892"/>
                  </a:lnTo>
                  <a:close/>
                  <a:moveTo>
                    <a:pt x="376" y="3018"/>
                  </a:moveTo>
                  <a:lnTo>
                    <a:pt x="2531" y="4255"/>
                  </a:lnTo>
                  <a:lnTo>
                    <a:pt x="2531" y="4867"/>
                  </a:lnTo>
                  <a:lnTo>
                    <a:pt x="376" y="3630"/>
                  </a:lnTo>
                  <a:lnTo>
                    <a:pt x="376" y="3018"/>
                  </a:lnTo>
                  <a:close/>
                  <a:moveTo>
                    <a:pt x="376" y="4130"/>
                  </a:moveTo>
                  <a:lnTo>
                    <a:pt x="2531" y="5368"/>
                  </a:lnTo>
                  <a:lnTo>
                    <a:pt x="2531" y="5979"/>
                  </a:lnTo>
                  <a:lnTo>
                    <a:pt x="376" y="4728"/>
                  </a:lnTo>
                  <a:lnTo>
                    <a:pt x="376" y="4130"/>
                  </a:lnTo>
                  <a:close/>
                  <a:moveTo>
                    <a:pt x="376" y="5242"/>
                  </a:moveTo>
                  <a:lnTo>
                    <a:pt x="2531" y="6480"/>
                  </a:lnTo>
                  <a:lnTo>
                    <a:pt x="2531" y="7092"/>
                  </a:lnTo>
                  <a:lnTo>
                    <a:pt x="376" y="5854"/>
                  </a:lnTo>
                  <a:lnTo>
                    <a:pt x="376" y="5242"/>
                  </a:lnTo>
                  <a:close/>
                  <a:moveTo>
                    <a:pt x="376" y="6355"/>
                  </a:moveTo>
                  <a:lnTo>
                    <a:pt x="2531" y="7592"/>
                  </a:lnTo>
                  <a:lnTo>
                    <a:pt x="2531" y="8204"/>
                  </a:lnTo>
                  <a:lnTo>
                    <a:pt x="376" y="6967"/>
                  </a:lnTo>
                  <a:lnTo>
                    <a:pt x="376" y="6355"/>
                  </a:lnTo>
                  <a:close/>
                  <a:moveTo>
                    <a:pt x="376" y="7467"/>
                  </a:moveTo>
                  <a:lnTo>
                    <a:pt x="2531" y="8719"/>
                  </a:lnTo>
                  <a:lnTo>
                    <a:pt x="2531" y="9316"/>
                  </a:lnTo>
                  <a:lnTo>
                    <a:pt x="376" y="8079"/>
                  </a:lnTo>
                  <a:lnTo>
                    <a:pt x="376" y="7467"/>
                  </a:lnTo>
                  <a:close/>
                  <a:moveTo>
                    <a:pt x="376" y="8580"/>
                  </a:moveTo>
                  <a:lnTo>
                    <a:pt x="2531" y="9831"/>
                  </a:lnTo>
                  <a:lnTo>
                    <a:pt x="2531" y="10443"/>
                  </a:lnTo>
                  <a:lnTo>
                    <a:pt x="376" y="9191"/>
                  </a:lnTo>
                  <a:lnTo>
                    <a:pt x="376" y="8580"/>
                  </a:lnTo>
                  <a:close/>
                  <a:moveTo>
                    <a:pt x="376" y="9650"/>
                  </a:moveTo>
                  <a:lnTo>
                    <a:pt x="932" y="9956"/>
                  </a:lnTo>
                  <a:lnTo>
                    <a:pt x="932" y="20190"/>
                  </a:lnTo>
                  <a:lnTo>
                    <a:pt x="376" y="19884"/>
                  </a:lnTo>
                  <a:lnTo>
                    <a:pt x="376" y="9650"/>
                  </a:lnTo>
                  <a:close/>
                  <a:moveTo>
                    <a:pt x="1182" y="10109"/>
                  </a:moveTo>
                  <a:lnTo>
                    <a:pt x="1725" y="10429"/>
                  </a:lnTo>
                  <a:lnTo>
                    <a:pt x="1725" y="20662"/>
                  </a:lnTo>
                  <a:lnTo>
                    <a:pt x="1182" y="20343"/>
                  </a:lnTo>
                  <a:lnTo>
                    <a:pt x="1182" y="10109"/>
                  </a:lnTo>
                  <a:close/>
                  <a:moveTo>
                    <a:pt x="1975" y="10568"/>
                  </a:moveTo>
                  <a:lnTo>
                    <a:pt x="2531" y="10888"/>
                  </a:lnTo>
                  <a:lnTo>
                    <a:pt x="2531" y="21121"/>
                  </a:lnTo>
                  <a:lnTo>
                    <a:pt x="1975" y="20802"/>
                  </a:lnTo>
                  <a:lnTo>
                    <a:pt x="1975" y="10568"/>
                  </a:lnTo>
                  <a:close/>
                  <a:moveTo>
                    <a:pt x="1" y="1"/>
                  </a:moveTo>
                  <a:lnTo>
                    <a:pt x="1" y="20162"/>
                  </a:lnTo>
                  <a:lnTo>
                    <a:pt x="2893" y="21830"/>
                  </a:lnTo>
                  <a:lnTo>
                    <a:pt x="2893" y="1669"/>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0" name="Google Shape;6050;p43"/>
            <p:cNvGrpSpPr/>
            <p:nvPr/>
          </p:nvGrpSpPr>
          <p:grpSpPr>
            <a:xfrm>
              <a:off x="3787856" y="2647839"/>
              <a:ext cx="461942" cy="795733"/>
              <a:chOff x="2393300" y="3739875"/>
              <a:chExt cx="200600" cy="345550"/>
            </a:xfrm>
          </p:grpSpPr>
          <p:sp>
            <p:nvSpPr>
              <p:cNvPr id="6051" name="Google Shape;6051;p43"/>
              <p:cNvSpPr/>
              <p:nvPr/>
            </p:nvSpPr>
            <p:spPr>
              <a:xfrm>
                <a:off x="2432225" y="3910550"/>
                <a:ext cx="22625" cy="39325"/>
              </a:xfrm>
              <a:custGeom>
                <a:avLst/>
                <a:gdLst/>
                <a:ahLst/>
                <a:cxnLst/>
                <a:rect l="l" t="t" r="r" b="b"/>
                <a:pathLst>
                  <a:path w="905" h="1573" extrusionOk="0">
                    <a:moveTo>
                      <a:pt x="1" y="1"/>
                    </a:moveTo>
                    <a:lnTo>
                      <a:pt x="1" y="1044"/>
                    </a:lnTo>
                    <a:lnTo>
                      <a:pt x="905" y="1572"/>
                    </a:lnTo>
                    <a:lnTo>
                      <a:pt x="905" y="5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3"/>
              <p:cNvSpPr/>
              <p:nvPr/>
            </p:nvSpPr>
            <p:spPr>
              <a:xfrm>
                <a:off x="2493750" y="3797925"/>
                <a:ext cx="100150" cy="287500"/>
              </a:xfrm>
              <a:custGeom>
                <a:avLst/>
                <a:gdLst/>
                <a:ahLst/>
                <a:cxnLst/>
                <a:rect l="l" t="t" r="r" b="b"/>
                <a:pathLst>
                  <a:path w="4006" h="11500" extrusionOk="0">
                    <a:moveTo>
                      <a:pt x="3560" y="1016"/>
                    </a:moveTo>
                    <a:lnTo>
                      <a:pt x="3560" y="2059"/>
                    </a:lnTo>
                    <a:lnTo>
                      <a:pt x="2657" y="2573"/>
                    </a:lnTo>
                    <a:lnTo>
                      <a:pt x="2657" y="1530"/>
                    </a:lnTo>
                    <a:lnTo>
                      <a:pt x="3560" y="1016"/>
                    </a:lnTo>
                    <a:close/>
                    <a:moveTo>
                      <a:pt x="2462" y="1655"/>
                    </a:moveTo>
                    <a:lnTo>
                      <a:pt x="2462" y="2698"/>
                    </a:lnTo>
                    <a:lnTo>
                      <a:pt x="1558" y="3213"/>
                    </a:lnTo>
                    <a:lnTo>
                      <a:pt x="1558" y="2170"/>
                    </a:lnTo>
                    <a:lnTo>
                      <a:pt x="2462" y="1655"/>
                    </a:lnTo>
                    <a:close/>
                    <a:moveTo>
                      <a:pt x="1350" y="2295"/>
                    </a:moveTo>
                    <a:lnTo>
                      <a:pt x="1350" y="3338"/>
                    </a:lnTo>
                    <a:lnTo>
                      <a:pt x="446" y="3852"/>
                    </a:lnTo>
                    <a:lnTo>
                      <a:pt x="446" y="2810"/>
                    </a:lnTo>
                    <a:lnTo>
                      <a:pt x="1350" y="2295"/>
                    </a:lnTo>
                    <a:close/>
                    <a:moveTo>
                      <a:pt x="3560" y="2434"/>
                    </a:moveTo>
                    <a:lnTo>
                      <a:pt x="3560" y="3477"/>
                    </a:lnTo>
                    <a:lnTo>
                      <a:pt x="2657" y="4005"/>
                    </a:lnTo>
                    <a:lnTo>
                      <a:pt x="2657" y="2962"/>
                    </a:lnTo>
                    <a:lnTo>
                      <a:pt x="3560" y="2434"/>
                    </a:lnTo>
                    <a:close/>
                    <a:moveTo>
                      <a:pt x="2462" y="3074"/>
                    </a:moveTo>
                    <a:lnTo>
                      <a:pt x="2462" y="4117"/>
                    </a:lnTo>
                    <a:lnTo>
                      <a:pt x="1558" y="4645"/>
                    </a:lnTo>
                    <a:lnTo>
                      <a:pt x="1558" y="3602"/>
                    </a:lnTo>
                    <a:lnTo>
                      <a:pt x="2462" y="3074"/>
                    </a:lnTo>
                    <a:close/>
                    <a:moveTo>
                      <a:pt x="1350" y="3713"/>
                    </a:moveTo>
                    <a:lnTo>
                      <a:pt x="1350" y="4756"/>
                    </a:lnTo>
                    <a:lnTo>
                      <a:pt x="446" y="5285"/>
                    </a:lnTo>
                    <a:lnTo>
                      <a:pt x="446" y="4242"/>
                    </a:lnTo>
                    <a:lnTo>
                      <a:pt x="1350" y="3713"/>
                    </a:lnTo>
                    <a:close/>
                    <a:moveTo>
                      <a:pt x="3560" y="3866"/>
                    </a:moveTo>
                    <a:lnTo>
                      <a:pt x="3560" y="4909"/>
                    </a:lnTo>
                    <a:lnTo>
                      <a:pt x="2657" y="5424"/>
                    </a:lnTo>
                    <a:lnTo>
                      <a:pt x="2657" y="4381"/>
                    </a:lnTo>
                    <a:lnTo>
                      <a:pt x="3560" y="3866"/>
                    </a:lnTo>
                    <a:close/>
                    <a:moveTo>
                      <a:pt x="2462" y="4506"/>
                    </a:moveTo>
                    <a:lnTo>
                      <a:pt x="2462" y="5549"/>
                    </a:lnTo>
                    <a:lnTo>
                      <a:pt x="1558" y="6063"/>
                    </a:lnTo>
                    <a:lnTo>
                      <a:pt x="1558" y="5020"/>
                    </a:lnTo>
                    <a:lnTo>
                      <a:pt x="2462" y="4506"/>
                    </a:lnTo>
                    <a:close/>
                    <a:moveTo>
                      <a:pt x="1350" y="5145"/>
                    </a:moveTo>
                    <a:lnTo>
                      <a:pt x="1350" y="6188"/>
                    </a:lnTo>
                    <a:lnTo>
                      <a:pt x="446" y="6703"/>
                    </a:lnTo>
                    <a:lnTo>
                      <a:pt x="446" y="5660"/>
                    </a:lnTo>
                    <a:lnTo>
                      <a:pt x="1350" y="5145"/>
                    </a:lnTo>
                    <a:close/>
                    <a:moveTo>
                      <a:pt x="3560" y="5298"/>
                    </a:moveTo>
                    <a:lnTo>
                      <a:pt x="3560" y="6341"/>
                    </a:lnTo>
                    <a:lnTo>
                      <a:pt x="2657" y="6856"/>
                    </a:lnTo>
                    <a:lnTo>
                      <a:pt x="2657" y="5813"/>
                    </a:lnTo>
                    <a:lnTo>
                      <a:pt x="3560" y="5298"/>
                    </a:lnTo>
                    <a:close/>
                    <a:moveTo>
                      <a:pt x="2462" y="5924"/>
                    </a:moveTo>
                    <a:lnTo>
                      <a:pt x="2462" y="6967"/>
                    </a:lnTo>
                    <a:lnTo>
                      <a:pt x="1558" y="7495"/>
                    </a:lnTo>
                    <a:lnTo>
                      <a:pt x="1558" y="6452"/>
                    </a:lnTo>
                    <a:lnTo>
                      <a:pt x="2462" y="5924"/>
                    </a:lnTo>
                    <a:close/>
                    <a:moveTo>
                      <a:pt x="1350" y="6564"/>
                    </a:moveTo>
                    <a:lnTo>
                      <a:pt x="1350" y="7607"/>
                    </a:lnTo>
                    <a:lnTo>
                      <a:pt x="446" y="8135"/>
                    </a:lnTo>
                    <a:lnTo>
                      <a:pt x="446" y="7092"/>
                    </a:lnTo>
                    <a:lnTo>
                      <a:pt x="1350" y="6564"/>
                    </a:lnTo>
                    <a:close/>
                    <a:moveTo>
                      <a:pt x="4005" y="1"/>
                    </a:moveTo>
                    <a:lnTo>
                      <a:pt x="1" y="2323"/>
                    </a:lnTo>
                    <a:lnTo>
                      <a:pt x="1" y="11500"/>
                    </a:lnTo>
                    <a:lnTo>
                      <a:pt x="1447" y="10652"/>
                    </a:lnTo>
                    <a:lnTo>
                      <a:pt x="1447" y="8663"/>
                    </a:lnTo>
                    <a:lnTo>
                      <a:pt x="2559" y="8024"/>
                    </a:lnTo>
                    <a:lnTo>
                      <a:pt x="2559" y="10012"/>
                    </a:lnTo>
                    <a:lnTo>
                      <a:pt x="4005" y="9178"/>
                    </a:lnTo>
                    <a:lnTo>
                      <a:pt x="40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3"/>
              <p:cNvSpPr/>
              <p:nvPr/>
            </p:nvSpPr>
            <p:spPr>
              <a:xfrm>
                <a:off x="2560150" y="3930375"/>
                <a:ext cx="22625" cy="38950"/>
              </a:xfrm>
              <a:custGeom>
                <a:avLst/>
                <a:gdLst/>
                <a:ahLst/>
                <a:cxnLst/>
                <a:rect l="l" t="t" r="r" b="b"/>
                <a:pathLst>
                  <a:path w="905" h="1558" extrusionOk="0">
                    <a:moveTo>
                      <a:pt x="904" y="0"/>
                    </a:moveTo>
                    <a:lnTo>
                      <a:pt x="1" y="515"/>
                    </a:lnTo>
                    <a:lnTo>
                      <a:pt x="1" y="1558"/>
                    </a:lnTo>
                    <a:lnTo>
                      <a:pt x="904" y="1043"/>
                    </a:lnTo>
                    <a:lnTo>
                      <a:pt x="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3"/>
              <p:cNvSpPr/>
              <p:nvPr/>
            </p:nvSpPr>
            <p:spPr>
              <a:xfrm>
                <a:off x="2560150" y="3894575"/>
                <a:ext cx="22625" cy="38950"/>
              </a:xfrm>
              <a:custGeom>
                <a:avLst/>
                <a:gdLst/>
                <a:ahLst/>
                <a:cxnLst/>
                <a:rect l="l" t="t" r="r" b="b"/>
                <a:pathLst>
                  <a:path w="905" h="1558" extrusionOk="0">
                    <a:moveTo>
                      <a:pt x="904" y="0"/>
                    </a:moveTo>
                    <a:lnTo>
                      <a:pt x="1" y="515"/>
                    </a:lnTo>
                    <a:lnTo>
                      <a:pt x="1" y="1558"/>
                    </a:lnTo>
                    <a:lnTo>
                      <a:pt x="904" y="1043"/>
                    </a:lnTo>
                    <a:lnTo>
                      <a:pt x="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3"/>
              <p:cNvSpPr/>
              <p:nvPr/>
            </p:nvSpPr>
            <p:spPr>
              <a:xfrm>
                <a:off x="2560150" y="3858775"/>
                <a:ext cx="22625" cy="39300"/>
              </a:xfrm>
              <a:custGeom>
                <a:avLst/>
                <a:gdLst/>
                <a:ahLst/>
                <a:cxnLst/>
                <a:rect l="l" t="t" r="r" b="b"/>
                <a:pathLst>
                  <a:path w="905" h="1572" extrusionOk="0">
                    <a:moveTo>
                      <a:pt x="904" y="0"/>
                    </a:moveTo>
                    <a:lnTo>
                      <a:pt x="1" y="528"/>
                    </a:lnTo>
                    <a:lnTo>
                      <a:pt x="1" y="1571"/>
                    </a:lnTo>
                    <a:lnTo>
                      <a:pt x="904" y="1043"/>
                    </a:lnTo>
                    <a:lnTo>
                      <a:pt x="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3"/>
              <p:cNvSpPr/>
              <p:nvPr/>
            </p:nvSpPr>
            <p:spPr>
              <a:xfrm>
                <a:off x="2560150" y="3823300"/>
                <a:ext cx="22625" cy="38975"/>
              </a:xfrm>
              <a:custGeom>
                <a:avLst/>
                <a:gdLst/>
                <a:ahLst/>
                <a:cxnLst/>
                <a:rect l="l" t="t" r="r" b="b"/>
                <a:pathLst>
                  <a:path w="905" h="1559" extrusionOk="0">
                    <a:moveTo>
                      <a:pt x="904" y="1"/>
                    </a:moveTo>
                    <a:lnTo>
                      <a:pt x="1" y="515"/>
                    </a:lnTo>
                    <a:lnTo>
                      <a:pt x="1" y="1558"/>
                    </a:lnTo>
                    <a:lnTo>
                      <a:pt x="904" y="1044"/>
                    </a:lnTo>
                    <a:lnTo>
                      <a:pt x="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3"/>
              <p:cNvSpPr/>
              <p:nvPr/>
            </p:nvSpPr>
            <p:spPr>
              <a:xfrm>
                <a:off x="2532700" y="3946375"/>
                <a:ext cx="22600" cy="38950"/>
              </a:xfrm>
              <a:custGeom>
                <a:avLst/>
                <a:gdLst/>
                <a:ahLst/>
                <a:cxnLst/>
                <a:rect l="l" t="t" r="r" b="b"/>
                <a:pathLst>
                  <a:path w="904" h="1558" extrusionOk="0">
                    <a:moveTo>
                      <a:pt x="904" y="0"/>
                    </a:moveTo>
                    <a:lnTo>
                      <a:pt x="0" y="514"/>
                    </a:lnTo>
                    <a:lnTo>
                      <a:pt x="0" y="1557"/>
                    </a:lnTo>
                    <a:lnTo>
                      <a:pt x="904" y="1043"/>
                    </a:lnTo>
                    <a:lnTo>
                      <a:pt x="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3"/>
              <p:cNvSpPr/>
              <p:nvPr/>
            </p:nvSpPr>
            <p:spPr>
              <a:xfrm>
                <a:off x="2532700" y="3910550"/>
                <a:ext cx="22600" cy="39325"/>
              </a:xfrm>
              <a:custGeom>
                <a:avLst/>
                <a:gdLst/>
                <a:ahLst/>
                <a:cxnLst/>
                <a:rect l="l" t="t" r="r" b="b"/>
                <a:pathLst>
                  <a:path w="904" h="1573" extrusionOk="0">
                    <a:moveTo>
                      <a:pt x="904" y="1"/>
                    </a:moveTo>
                    <a:lnTo>
                      <a:pt x="0" y="515"/>
                    </a:lnTo>
                    <a:lnTo>
                      <a:pt x="0" y="1572"/>
                    </a:lnTo>
                    <a:lnTo>
                      <a:pt x="904" y="1044"/>
                    </a:lnTo>
                    <a:lnTo>
                      <a:pt x="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3"/>
              <p:cNvSpPr/>
              <p:nvPr/>
            </p:nvSpPr>
            <p:spPr>
              <a:xfrm>
                <a:off x="2532700" y="3874750"/>
                <a:ext cx="22600" cy="39300"/>
              </a:xfrm>
              <a:custGeom>
                <a:avLst/>
                <a:gdLst/>
                <a:ahLst/>
                <a:cxnLst/>
                <a:rect l="l" t="t" r="r" b="b"/>
                <a:pathLst>
                  <a:path w="904" h="1572" extrusionOk="0">
                    <a:moveTo>
                      <a:pt x="904" y="1"/>
                    </a:moveTo>
                    <a:lnTo>
                      <a:pt x="0" y="529"/>
                    </a:lnTo>
                    <a:lnTo>
                      <a:pt x="0" y="1572"/>
                    </a:lnTo>
                    <a:lnTo>
                      <a:pt x="904" y="1044"/>
                    </a:lnTo>
                    <a:lnTo>
                      <a:pt x="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3"/>
              <p:cNvSpPr/>
              <p:nvPr/>
            </p:nvSpPr>
            <p:spPr>
              <a:xfrm>
                <a:off x="2532700" y="3839300"/>
                <a:ext cx="22600" cy="38950"/>
              </a:xfrm>
              <a:custGeom>
                <a:avLst/>
                <a:gdLst/>
                <a:ahLst/>
                <a:cxnLst/>
                <a:rect l="l" t="t" r="r" b="b"/>
                <a:pathLst>
                  <a:path w="904" h="1558" extrusionOk="0">
                    <a:moveTo>
                      <a:pt x="904" y="0"/>
                    </a:moveTo>
                    <a:lnTo>
                      <a:pt x="0" y="515"/>
                    </a:lnTo>
                    <a:lnTo>
                      <a:pt x="0" y="1558"/>
                    </a:lnTo>
                    <a:lnTo>
                      <a:pt x="904" y="1043"/>
                    </a:lnTo>
                    <a:lnTo>
                      <a:pt x="9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3"/>
              <p:cNvSpPr/>
              <p:nvPr/>
            </p:nvSpPr>
            <p:spPr>
              <a:xfrm>
                <a:off x="2504875" y="3926550"/>
                <a:ext cx="22625" cy="39300"/>
              </a:xfrm>
              <a:custGeom>
                <a:avLst/>
                <a:gdLst/>
                <a:ahLst/>
                <a:cxnLst/>
                <a:rect l="l" t="t" r="r" b="b"/>
                <a:pathLst>
                  <a:path w="905" h="1572" extrusionOk="0">
                    <a:moveTo>
                      <a:pt x="905" y="0"/>
                    </a:moveTo>
                    <a:lnTo>
                      <a:pt x="1" y="515"/>
                    </a:lnTo>
                    <a:lnTo>
                      <a:pt x="1" y="1572"/>
                    </a:lnTo>
                    <a:lnTo>
                      <a:pt x="905" y="1043"/>
                    </a:lnTo>
                    <a:lnTo>
                      <a:pt x="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3"/>
              <p:cNvSpPr/>
              <p:nvPr/>
            </p:nvSpPr>
            <p:spPr>
              <a:xfrm>
                <a:off x="2504875" y="3890750"/>
                <a:ext cx="22625" cy="39300"/>
              </a:xfrm>
              <a:custGeom>
                <a:avLst/>
                <a:gdLst/>
                <a:ahLst/>
                <a:cxnLst/>
                <a:rect l="l" t="t" r="r" b="b"/>
                <a:pathLst>
                  <a:path w="905" h="1572" extrusionOk="0">
                    <a:moveTo>
                      <a:pt x="905" y="0"/>
                    </a:moveTo>
                    <a:lnTo>
                      <a:pt x="1" y="529"/>
                    </a:lnTo>
                    <a:lnTo>
                      <a:pt x="1" y="1572"/>
                    </a:lnTo>
                    <a:lnTo>
                      <a:pt x="905" y="1043"/>
                    </a:lnTo>
                    <a:lnTo>
                      <a:pt x="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3"/>
              <p:cNvSpPr/>
              <p:nvPr/>
            </p:nvSpPr>
            <p:spPr>
              <a:xfrm>
                <a:off x="2504875" y="3855300"/>
                <a:ext cx="22625" cy="38950"/>
              </a:xfrm>
              <a:custGeom>
                <a:avLst/>
                <a:gdLst/>
                <a:ahLst/>
                <a:cxnLst/>
                <a:rect l="l" t="t" r="r" b="b"/>
                <a:pathLst>
                  <a:path w="905" h="1558" extrusionOk="0">
                    <a:moveTo>
                      <a:pt x="905" y="0"/>
                    </a:moveTo>
                    <a:lnTo>
                      <a:pt x="1" y="515"/>
                    </a:lnTo>
                    <a:lnTo>
                      <a:pt x="1" y="1557"/>
                    </a:lnTo>
                    <a:lnTo>
                      <a:pt x="905" y="1043"/>
                    </a:lnTo>
                    <a:lnTo>
                      <a:pt x="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3"/>
              <p:cNvSpPr/>
              <p:nvPr/>
            </p:nvSpPr>
            <p:spPr>
              <a:xfrm>
                <a:off x="2393300" y="3797925"/>
                <a:ext cx="100475" cy="287500"/>
              </a:xfrm>
              <a:custGeom>
                <a:avLst/>
                <a:gdLst/>
                <a:ahLst/>
                <a:cxnLst/>
                <a:rect l="l" t="t" r="r" b="b"/>
                <a:pathLst>
                  <a:path w="4019" h="11500" extrusionOk="0">
                    <a:moveTo>
                      <a:pt x="445" y="1016"/>
                    </a:moveTo>
                    <a:lnTo>
                      <a:pt x="1349" y="1530"/>
                    </a:lnTo>
                    <a:lnTo>
                      <a:pt x="1349" y="2573"/>
                    </a:lnTo>
                    <a:lnTo>
                      <a:pt x="445" y="2059"/>
                    </a:lnTo>
                    <a:lnTo>
                      <a:pt x="445" y="1016"/>
                    </a:lnTo>
                    <a:close/>
                    <a:moveTo>
                      <a:pt x="1558" y="1655"/>
                    </a:moveTo>
                    <a:lnTo>
                      <a:pt x="2462" y="2170"/>
                    </a:lnTo>
                    <a:lnTo>
                      <a:pt x="2462" y="3213"/>
                    </a:lnTo>
                    <a:lnTo>
                      <a:pt x="1558" y="2698"/>
                    </a:lnTo>
                    <a:lnTo>
                      <a:pt x="1558" y="1655"/>
                    </a:lnTo>
                    <a:close/>
                    <a:moveTo>
                      <a:pt x="2670" y="2295"/>
                    </a:moveTo>
                    <a:lnTo>
                      <a:pt x="3574" y="2810"/>
                    </a:lnTo>
                    <a:lnTo>
                      <a:pt x="3574" y="3852"/>
                    </a:lnTo>
                    <a:lnTo>
                      <a:pt x="2670" y="3338"/>
                    </a:lnTo>
                    <a:lnTo>
                      <a:pt x="2670" y="2295"/>
                    </a:lnTo>
                    <a:close/>
                    <a:moveTo>
                      <a:pt x="445" y="2434"/>
                    </a:moveTo>
                    <a:lnTo>
                      <a:pt x="1349" y="2962"/>
                    </a:lnTo>
                    <a:lnTo>
                      <a:pt x="1349" y="4005"/>
                    </a:lnTo>
                    <a:lnTo>
                      <a:pt x="445" y="3477"/>
                    </a:lnTo>
                    <a:lnTo>
                      <a:pt x="445" y="2434"/>
                    </a:lnTo>
                    <a:close/>
                    <a:moveTo>
                      <a:pt x="1558" y="3074"/>
                    </a:moveTo>
                    <a:lnTo>
                      <a:pt x="2462" y="3602"/>
                    </a:lnTo>
                    <a:lnTo>
                      <a:pt x="2462" y="4645"/>
                    </a:lnTo>
                    <a:lnTo>
                      <a:pt x="1558" y="4117"/>
                    </a:lnTo>
                    <a:lnTo>
                      <a:pt x="1558" y="3074"/>
                    </a:lnTo>
                    <a:close/>
                    <a:moveTo>
                      <a:pt x="2670" y="3713"/>
                    </a:moveTo>
                    <a:lnTo>
                      <a:pt x="3574" y="4242"/>
                    </a:lnTo>
                    <a:lnTo>
                      <a:pt x="3574" y="5285"/>
                    </a:lnTo>
                    <a:lnTo>
                      <a:pt x="2670" y="4756"/>
                    </a:lnTo>
                    <a:lnTo>
                      <a:pt x="2670" y="3713"/>
                    </a:lnTo>
                    <a:close/>
                    <a:moveTo>
                      <a:pt x="445" y="3866"/>
                    </a:moveTo>
                    <a:lnTo>
                      <a:pt x="1349" y="4381"/>
                    </a:lnTo>
                    <a:lnTo>
                      <a:pt x="1349" y="5424"/>
                    </a:lnTo>
                    <a:lnTo>
                      <a:pt x="445" y="4909"/>
                    </a:lnTo>
                    <a:lnTo>
                      <a:pt x="445" y="3866"/>
                    </a:lnTo>
                    <a:close/>
                    <a:moveTo>
                      <a:pt x="1558" y="4506"/>
                    </a:moveTo>
                    <a:lnTo>
                      <a:pt x="2462" y="5034"/>
                    </a:lnTo>
                    <a:lnTo>
                      <a:pt x="2462" y="6077"/>
                    </a:lnTo>
                    <a:lnTo>
                      <a:pt x="1558" y="5549"/>
                    </a:lnTo>
                    <a:lnTo>
                      <a:pt x="1558" y="4506"/>
                    </a:lnTo>
                    <a:close/>
                    <a:moveTo>
                      <a:pt x="2670" y="5145"/>
                    </a:moveTo>
                    <a:lnTo>
                      <a:pt x="3574" y="5674"/>
                    </a:lnTo>
                    <a:lnTo>
                      <a:pt x="3574" y="6717"/>
                    </a:lnTo>
                    <a:lnTo>
                      <a:pt x="2670" y="6188"/>
                    </a:lnTo>
                    <a:lnTo>
                      <a:pt x="2670" y="5145"/>
                    </a:lnTo>
                    <a:close/>
                    <a:moveTo>
                      <a:pt x="445" y="5285"/>
                    </a:moveTo>
                    <a:lnTo>
                      <a:pt x="1349" y="5813"/>
                    </a:lnTo>
                    <a:lnTo>
                      <a:pt x="1349" y="6856"/>
                    </a:lnTo>
                    <a:lnTo>
                      <a:pt x="445" y="6327"/>
                    </a:lnTo>
                    <a:lnTo>
                      <a:pt x="445" y="5285"/>
                    </a:lnTo>
                    <a:close/>
                    <a:moveTo>
                      <a:pt x="1558" y="5938"/>
                    </a:moveTo>
                    <a:lnTo>
                      <a:pt x="2462" y="6452"/>
                    </a:lnTo>
                    <a:lnTo>
                      <a:pt x="2462" y="7495"/>
                    </a:lnTo>
                    <a:lnTo>
                      <a:pt x="1558" y="6981"/>
                    </a:lnTo>
                    <a:lnTo>
                      <a:pt x="1558" y="5938"/>
                    </a:lnTo>
                    <a:close/>
                    <a:moveTo>
                      <a:pt x="2670" y="6578"/>
                    </a:moveTo>
                    <a:lnTo>
                      <a:pt x="3574" y="7092"/>
                    </a:lnTo>
                    <a:lnTo>
                      <a:pt x="3574" y="8135"/>
                    </a:lnTo>
                    <a:lnTo>
                      <a:pt x="2670" y="7620"/>
                    </a:lnTo>
                    <a:lnTo>
                      <a:pt x="2670" y="6578"/>
                    </a:lnTo>
                    <a:close/>
                    <a:moveTo>
                      <a:pt x="0" y="1"/>
                    </a:moveTo>
                    <a:lnTo>
                      <a:pt x="0" y="9178"/>
                    </a:lnTo>
                    <a:lnTo>
                      <a:pt x="4019" y="11500"/>
                    </a:lnTo>
                    <a:lnTo>
                      <a:pt x="4019" y="2323"/>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3"/>
              <p:cNvSpPr/>
              <p:nvPr/>
            </p:nvSpPr>
            <p:spPr>
              <a:xfrm>
                <a:off x="2460050" y="3890750"/>
                <a:ext cx="22600" cy="39300"/>
              </a:xfrm>
              <a:custGeom>
                <a:avLst/>
                <a:gdLst/>
                <a:ahLst/>
                <a:cxnLst/>
                <a:rect l="l" t="t" r="r" b="b"/>
                <a:pathLst>
                  <a:path w="904" h="1572" extrusionOk="0">
                    <a:moveTo>
                      <a:pt x="0" y="0"/>
                    </a:moveTo>
                    <a:lnTo>
                      <a:pt x="0" y="1043"/>
                    </a:lnTo>
                    <a:lnTo>
                      <a:pt x="904" y="1572"/>
                    </a:lnTo>
                    <a:lnTo>
                      <a:pt x="904" y="52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3"/>
              <p:cNvSpPr/>
              <p:nvPr/>
            </p:nvSpPr>
            <p:spPr>
              <a:xfrm>
                <a:off x="2460050" y="3855300"/>
                <a:ext cx="22600" cy="38950"/>
              </a:xfrm>
              <a:custGeom>
                <a:avLst/>
                <a:gdLst/>
                <a:ahLst/>
                <a:cxnLst/>
                <a:rect l="l" t="t" r="r" b="b"/>
                <a:pathLst>
                  <a:path w="904" h="1558" extrusionOk="0">
                    <a:moveTo>
                      <a:pt x="0" y="0"/>
                    </a:moveTo>
                    <a:lnTo>
                      <a:pt x="0" y="1043"/>
                    </a:lnTo>
                    <a:lnTo>
                      <a:pt x="904" y="1557"/>
                    </a:lnTo>
                    <a:lnTo>
                      <a:pt x="904" y="51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3"/>
              <p:cNvSpPr/>
              <p:nvPr/>
            </p:nvSpPr>
            <p:spPr>
              <a:xfrm>
                <a:off x="2432225" y="3874750"/>
                <a:ext cx="22625" cy="39300"/>
              </a:xfrm>
              <a:custGeom>
                <a:avLst/>
                <a:gdLst/>
                <a:ahLst/>
                <a:cxnLst/>
                <a:rect l="l" t="t" r="r" b="b"/>
                <a:pathLst>
                  <a:path w="905" h="1572" extrusionOk="0">
                    <a:moveTo>
                      <a:pt x="1" y="1"/>
                    </a:moveTo>
                    <a:lnTo>
                      <a:pt x="1" y="1044"/>
                    </a:lnTo>
                    <a:lnTo>
                      <a:pt x="905" y="1572"/>
                    </a:lnTo>
                    <a:lnTo>
                      <a:pt x="905" y="52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3"/>
              <p:cNvSpPr/>
              <p:nvPr/>
            </p:nvSpPr>
            <p:spPr>
              <a:xfrm>
                <a:off x="2432225" y="3839300"/>
                <a:ext cx="22625" cy="38950"/>
              </a:xfrm>
              <a:custGeom>
                <a:avLst/>
                <a:gdLst/>
                <a:ahLst/>
                <a:cxnLst/>
                <a:rect l="l" t="t" r="r" b="b"/>
                <a:pathLst>
                  <a:path w="905" h="1558" extrusionOk="0">
                    <a:moveTo>
                      <a:pt x="1" y="0"/>
                    </a:moveTo>
                    <a:lnTo>
                      <a:pt x="1" y="1043"/>
                    </a:lnTo>
                    <a:lnTo>
                      <a:pt x="905" y="1558"/>
                    </a:lnTo>
                    <a:lnTo>
                      <a:pt x="905" y="5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3"/>
              <p:cNvSpPr/>
              <p:nvPr/>
            </p:nvSpPr>
            <p:spPr>
              <a:xfrm>
                <a:off x="2393300" y="3739875"/>
                <a:ext cx="200600" cy="116125"/>
              </a:xfrm>
              <a:custGeom>
                <a:avLst/>
                <a:gdLst/>
                <a:ahLst/>
                <a:cxnLst/>
                <a:rect l="l" t="t" r="r" b="b"/>
                <a:pathLst>
                  <a:path w="8024" h="4645" extrusionOk="0">
                    <a:moveTo>
                      <a:pt x="4019" y="1"/>
                    </a:moveTo>
                    <a:lnTo>
                      <a:pt x="0" y="2323"/>
                    </a:lnTo>
                    <a:lnTo>
                      <a:pt x="4019" y="4645"/>
                    </a:lnTo>
                    <a:lnTo>
                      <a:pt x="8023" y="2323"/>
                    </a:lnTo>
                    <a:lnTo>
                      <a:pt x="40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43"/>
            <p:cNvSpPr/>
            <p:nvPr/>
          </p:nvSpPr>
          <p:spPr>
            <a:xfrm>
              <a:off x="3711841" y="2323715"/>
              <a:ext cx="166550" cy="1256811"/>
            </a:xfrm>
            <a:custGeom>
              <a:avLst/>
              <a:gdLst/>
              <a:ahLst/>
              <a:cxnLst/>
              <a:rect l="l" t="t" r="r" b="b"/>
              <a:pathLst>
                <a:path w="2893" h="21831" extrusionOk="0">
                  <a:moveTo>
                    <a:pt x="2517" y="779"/>
                  </a:moveTo>
                  <a:lnTo>
                    <a:pt x="2517" y="1391"/>
                  </a:lnTo>
                  <a:lnTo>
                    <a:pt x="362" y="2628"/>
                  </a:lnTo>
                  <a:lnTo>
                    <a:pt x="362" y="2031"/>
                  </a:lnTo>
                  <a:lnTo>
                    <a:pt x="2517" y="779"/>
                  </a:lnTo>
                  <a:close/>
                  <a:moveTo>
                    <a:pt x="2517" y="1905"/>
                  </a:moveTo>
                  <a:lnTo>
                    <a:pt x="2517" y="2517"/>
                  </a:lnTo>
                  <a:lnTo>
                    <a:pt x="362" y="3755"/>
                  </a:lnTo>
                  <a:lnTo>
                    <a:pt x="362" y="3143"/>
                  </a:lnTo>
                  <a:lnTo>
                    <a:pt x="2517" y="1905"/>
                  </a:lnTo>
                  <a:close/>
                  <a:moveTo>
                    <a:pt x="2517" y="3018"/>
                  </a:moveTo>
                  <a:lnTo>
                    <a:pt x="2517" y="3630"/>
                  </a:lnTo>
                  <a:lnTo>
                    <a:pt x="362" y="4867"/>
                  </a:lnTo>
                  <a:lnTo>
                    <a:pt x="362" y="4255"/>
                  </a:lnTo>
                  <a:lnTo>
                    <a:pt x="2517" y="3018"/>
                  </a:lnTo>
                  <a:close/>
                  <a:moveTo>
                    <a:pt x="2517" y="4130"/>
                  </a:moveTo>
                  <a:lnTo>
                    <a:pt x="2517" y="4742"/>
                  </a:lnTo>
                  <a:lnTo>
                    <a:pt x="362" y="5993"/>
                  </a:lnTo>
                  <a:lnTo>
                    <a:pt x="362" y="5382"/>
                  </a:lnTo>
                  <a:lnTo>
                    <a:pt x="2517" y="4130"/>
                  </a:lnTo>
                  <a:close/>
                  <a:moveTo>
                    <a:pt x="2517" y="5242"/>
                  </a:moveTo>
                  <a:lnTo>
                    <a:pt x="2517" y="5854"/>
                  </a:lnTo>
                  <a:lnTo>
                    <a:pt x="362" y="7106"/>
                  </a:lnTo>
                  <a:lnTo>
                    <a:pt x="362" y="6494"/>
                  </a:lnTo>
                  <a:lnTo>
                    <a:pt x="2517" y="5242"/>
                  </a:lnTo>
                  <a:close/>
                  <a:moveTo>
                    <a:pt x="2517" y="6355"/>
                  </a:moveTo>
                  <a:lnTo>
                    <a:pt x="2517" y="6967"/>
                  </a:lnTo>
                  <a:lnTo>
                    <a:pt x="362" y="8218"/>
                  </a:lnTo>
                  <a:lnTo>
                    <a:pt x="362" y="7606"/>
                  </a:lnTo>
                  <a:lnTo>
                    <a:pt x="2517" y="6355"/>
                  </a:lnTo>
                  <a:close/>
                  <a:moveTo>
                    <a:pt x="2517" y="7481"/>
                  </a:moveTo>
                  <a:lnTo>
                    <a:pt x="2517" y="8079"/>
                  </a:lnTo>
                  <a:lnTo>
                    <a:pt x="362" y="9330"/>
                  </a:lnTo>
                  <a:lnTo>
                    <a:pt x="362" y="8719"/>
                  </a:lnTo>
                  <a:lnTo>
                    <a:pt x="2517" y="7481"/>
                  </a:lnTo>
                  <a:close/>
                  <a:moveTo>
                    <a:pt x="2517" y="8593"/>
                  </a:moveTo>
                  <a:lnTo>
                    <a:pt x="2517" y="9205"/>
                  </a:lnTo>
                  <a:lnTo>
                    <a:pt x="362" y="10443"/>
                  </a:lnTo>
                  <a:lnTo>
                    <a:pt x="362" y="9831"/>
                  </a:lnTo>
                  <a:lnTo>
                    <a:pt x="2517" y="8593"/>
                  </a:lnTo>
                  <a:close/>
                  <a:moveTo>
                    <a:pt x="2517" y="9650"/>
                  </a:moveTo>
                  <a:lnTo>
                    <a:pt x="2517" y="19884"/>
                  </a:lnTo>
                  <a:lnTo>
                    <a:pt x="1975" y="20190"/>
                  </a:lnTo>
                  <a:lnTo>
                    <a:pt x="1975" y="9956"/>
                  </a:lnTo>
                  <a:lnTo>
                    <a:pt x="2517" y="9650"/>
                  </a:lnTo>
                  <a:close/>
                  <a:moveTo>
                    <a:pt x="1711" y="10109"/>
                  </a:moveTo>
                  <a:lnTo>
                    <a:pt x="1711" y="20343"/>
                  </a:lnTo>
                  <a:lnTo>
                    <a:pt x="1169" y="20662"/>
                  </a:lnTo>
                  <a:lnTo>
                    <a:pt x="1169" y="10429"/>
                  </a:lnTo>
                  <a:lnTo>
                    <a:pt x="1711" y="10109"/>
                  </a:lnTo>
                  <a:close/>
                  <a:moveTo>
                    <a:pt x="904" y="10568"/>
                  </a:moveTo>
                  <a:lnTo>
                    <a:pt x="904" y="20802"/>
                  </a:lnTo>
                  <a:lnTo>
                    <a:pt x="362" y="21121"/>
                  </a:lnTo>
                  <a:lnTo>
                    <a:pt x="362" y="10888"/>
                  </a:lnTo>
                  <a:lnTo>
                    <a:pt x="904" y="10568"/>
                  </a:lnTo>
                  <a:close/>
                  <a:moveTo>
                    <a:pt x="2893" y="1"/>
                  </a:moveTo>
                  <a:lnTo>
                    <a:pt x="1" y="1669"/>
                  </a:lnTo>
                  <a:lnTo>
                    <a:pt x="1" y="21830"/>
                  </a:lnTo>
                  <a:lnTo>
                    <a:pt x="2893" y="20162"/>
                  </a:lnTo>
                  <a:lnTo>
                    <a:pt x="28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43"/>
            <p:cNvGrpSpPr/>
            <p:nvPr/>
          </p:nvGrpSpPr>
          <p:grpSpPr>
            <a:xfrm>
              <a:off x="3566130" y="2368562"/>
              <a:ext cx="290672" cy="556359"/>
              <a:chOff x="3566130" y="2368562"/>
              <a:chExt cx="290672" cy="556359"/>
            </a:xfrm>
          </p:grpSpPr>
          <p:sp>
            <p:nvSpPr>
              <p:cNvPr id="6072" name="Google Shape;6072;p43"/>
              <p:cNvSpPr/>
              <p:nvPr/>
            </p:nvSpPr>
            <p:spPr>
              <a:xfrm>
                <a:off x="3566130" y="2818417"/>
                <a:ext cx="124178" cy="106505"/>
              </a:xfrm>
              <a:custGeom>
                <a:avLst/>
                <a:gdLst/>
                <a:ahLst/>
                <a:cxnLst/>
                <a:rect l="l" t="t" r="r" b="b"/>
                <a:pathLst>
                  <a:path w="2157" h="1850" extrusionOk="0">
                    <a:moveTo>
                      <a:pt x="1" y="0"/>
                    </a:moveTo>
                    <a:lnTo>
                      <a:pt x="1" y="612"/>
                    </a:lnTo>
                    <a:lnTo>
                      <a:pt x="2156" y="1850"/>
                    </a:lnTo>
                    <a:lnTo>
                      <a:pt x="2156" y="12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3"/>
              <p:cNvSpPr/>
              <p:nvPr/>
            </p:nvSpPr>
            <p:spPr>
              <a:xfrm>
                <a:off x="3566130" y="2754398"/>
                <a:ext cx="124178" cy="106504"/>
              </a:xfrm>
              <a:custGeom>
                <a:avLst/>
                <a:gdLst/>
                <a:ahLst/>
                <a:cxnLst/>
                <a:rect l="l" t="t" r="r" b="b"/>
                <a:pathLst>
                  <a:path w="2157" h="1850" extrusionOk="0">
                    <a:moveTo>
                      <a:pt x="1" y="0"/>
                    </a:moveTo>
                    <a:lnTo>
                      <a:pt x="1" y="598"/>
                    </a:lnTo>
                    <a:lnTo>
                      <a:pt x="2156" y="1849"/>
                    </a:lnTo>
                    <a:lnTo>
                      <a:pt x="2156" y="12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3"/>
              <p:cNvSpPr/>
              <p:nvPr/>
            </p:nvSpPr>
            <p:spPr>
              <a:xfrm>
                <a:off x="3566130" y="2689517"/>
                <a:ext cx="124178" cy="107368"/>
              </a:xfrm>
              <a:custGeom>
                <a:avLst/>
                <a:gdLst/>
                <a:ahLst/>
                <a:cxnLst/>
                <a:rect l="l" t="t" r="r" b="b"/>
                <a:pathLst>
                  <a:path w="2157" h="1865" extrusionOk="0">
                    <a:moveTo>
                      <a:pt x="1" y="1"/>
                    </a:moveTo>
                    <a:lnTo>
                      <a:pt x="1" y="613"/>
                    </a:lnTo>
                    <a:lnTo>
                      <a:pt x="2156" y="1864"/>
                    </a:lnTo>
                    <a:lnTo>
                      <a:pt x="2156" y="125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3"/>
              <p:cNvSpPr/>
              <p:nvPr/>
            </p:nvSpPr>
            <p:spPr>
              <a:xfrm>
                <a:off x="3566130" y="2625498"/>
                <a:ext cx="124178" cy="107310"/>
              </a:xfrm>
              <a:custGeom>
                <a:avLst/>
                <a:gdLst/>
                <a:ahLst/>
                <a:cxnLst/>
                <a:rect l="l" t="t" r="r" b="b"/>
                <a:pathLst>
                  <a:path w="2157" h="1864" extrusionOk="0">
                    <a:moveTo>
                      <a:pt x="1" y="0"/>
                    </a:moveTo>
                    <a:lnTo>
                      <a:pt x="1" y="612"/>
                    </a:lnTo>
                    <a:lnTo>
                      <a:pt x="2156" y="1864"/>
                    </a:lnTo>
                    <a:lnTo>
                      <a:pt x="2156" y="125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3"/>
              <p:cNvSpPr/>
              <p:nvPr/>
            </p:nvSpPr>
            <p:spPr>
              <a:xfrm>
                <a:off x="3566130" y="2561480"/>
                <a:ext cx="124178" cy="106504"/>
              </a:xfrm>
              <a:custGeom>
                <a:avLst/>
                <a:gdLst/>
                <a:ahLst/>
                <a:cxnLst/>
                <a:rect l="l" t="t" r="r" b="b"/>
                <a:pathLst>
                  <a:path w="2157" h="1850" extrusionOk="0">
                    <a:moveTo>
                      <a:pt x="1" y="0"/>
                    </a:moveTo>
                    <a:lnTo>
                      <a:pt x="1" y="612"/>
                    </a:lnTo>
                    <a:lnTo>
                      <a:pt x="2156" y="1849"/>
                    </a:lnTo>
                    <a:lnTo>
                      <a:pt x="2156" y="125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3"/>
              <p:cNvSpPr/>
              <p:nvPr/>
            </p:nvSpPr>
            <p:spPr>
              <a:xfrm>
                <a:off x="3566130" y="2497404"/>
                <a:ext cx="124178" cy="106562"/>
              </a:xfrm>
              <a:custGeom>
                <a:avLst/>
                <a:gdLst/>
                <a:ahLst/>
                <a:cxnLst/>
                <a:rect l="l" t="t" r="r" b="b"/>
                <a:pathLst>
                  <a:path w="2157" h="1851" extrusionOk="0">
                    <a:moveTo>
                      <a:pt x="1" y="1"/>
                    </a:moveTo>
                    <a:lnTo>
                      <a:pt x="1" y="613"/>
                    </a:lnTo>
                    <a:lnTo>
                      <a:pt x="2156" y="1850"/>
                    </a:lnTo>
                    <a:lnTo>
                      <a:pt x="2156" y="123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3"/>
              <p:cNvSpPr/>
              <p:nvPr/>
            </p:nvSpPr>
            <p:spPr>
              <a:xfrm>
                <a:off x="3566130" y="2433386"/>
                <a:ext cx="124178" cy="106505"/>
              </a:xfrm>
              <a:custGeom>
                <a:avLst/>
                <a:gdLst/>
                <a:ahLst/>
                <a:cxnLst/>
                <a:rect l="l" t="t" r="r" b="b"/>
                <a:pathLst>
                  <a:path w="2157" h="1850" extrusionOk="0">
                    <a:moveTo>
                      <a:pt x="1" y="0"/>
                    </a:moveTo>
                    <a:lnTo>
                      <a:pt x="1" y="612"/>
                    </a:lnTo>
                    <a:lnTo>
                      <a:pt x="2156" y="1850"/>
                    </a:lnTo>
                    <a:lnTo>
                      <a:pt x="2156" y="12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3"/>
              <p:cNvSpPr/>
              <p:nvPr/>
            </p:nvSpPr>
            <p:spPr>
              <a:xfrm>
                <a:off x="3566130" y="2368562"/>
                <a:ext cx="124178" cy="107310"/>
              </a:xfrm>
              <a:custGeom>
                <a:avLst/>
                <a:gdLst/>
                <a:ahLst/>
                <a:cxnLst/>
                <a:rect l="l" t="t" r="r" b="b"/>
                <a:pathLst>
                  <a:path w="2157" h="1864" extrusionOk="0">
                    <a:moveTo>
                      <a:pt x="1" y="0"/>
                    </a:moveTo>
                    <a:lnTo>
                      <a:pt x="1" y="612"/>
                    </a:lnTo>
                    <a:lnTo>
                      <a:pt x="2156" y="1863"/>
                    </a:lnTo>
                    <a:lnTo>
                      <a:pt x="2156" y="125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3"/>
              <p:cNvSpPr/>
              <p:nvPr/>
            </p:nvSpPr>
            <p:spPr>
              <a:xfrm>
                <a:off x="3732682" y="2818417"/>
                <a:ext cx="124121" cy="106505"/>
              </a:xfrm>
              <a:custGeom>
                <a:avLst/>
                <a:gdLst/>
                <a:ahLst/>
                <a:cxnLst/>
                <a:rect l="l" t="t" r="r" b="b"/>
                <a:pathLst>
                  <a:path w="2156" h="1850" extrusionOk="0">
                    <a:moveTo>
                      <a:pt x="2155" y="0"/>
                    </a:moveTo>
                    <a:lnTo>
                      <a:pt x="0" y="1238"/>
                    </a:lnTo>
                    <a:lnTo>
                      <a:pt x="0" y="1850"/>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3"/>
              <p:cNvSpPr/>
              <p:nvPr/>
            </p:nvSpPr>
            <p:spPr>
              <a:xfrm>
                <a:off x="3732682" y="2754398"/>
                <a:ext cx="124121" cy="106504"/>
              </a:xfrm>
              <a:custGeom>
                <a:avLst/>
                <a:gdLst/>
                <a:ahLst/>
                <a:cxnLst/>
                <a:rect l="l" t="t" r="r" b="b"/>
                <a:pathLst>
                  <a:path w="2156" h="1850" extrusionOk="0">
                    <a:moveTo>
                      <a:pt x="2155" y="0"/>
                    </a:moveTo>
                    <a:lnTo>
                      <a:pt x="0" y="1238"/>
                    </a:lnTo>
                    <a:lnTo>
                      <a:pt x="0" y="1849"/>
                    </a:lnTo>
                    <a:lnTo>
                      <a:pt x="2155" y="598"/>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3"/>
              <p:cNvSpPr/>
              <p:nvPr/>
            </p:nvSpPr>
            <p:spPr>
              <a:xfrm>
                <a:off x="3732682" y="2689517"/>
                <a:ext cx="124121" cy="107368"/>
              </a:xfrm>
              <a:custGeom>
                <a:avLst/>
                <a:gdLst/>
                <a:ahLst/>
                <a:cxnLst/>
                <a:rect l="l" t="t" r="r" b="b"/>
                <a:pathLst>
                  <a:path w="2156" h="1865" extrusionOk="0">
                    <a:moveTo>
                      <a:pt x="2155" y="1"/>
                    </a:moveTo>
                    <a:lnTo>
                      <a:pt x="0" y="1252"/>
                    </a:lnTo>
                    <a:lnTo>
                      <a:pt x="0" y="1864"/>
                    </a:lnTo>
                    <a:lnTo>
                      <a:pt x="2155" y="613"/>
                    </a:lnTo>
                    <a:lnTo>
                      <a:pt x="2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3"/>
              <p:cNvSpPr/>
              <p:nvPr/>
            </p:nvSpPr>
            <p:spPr>
              <a:xfrm>
                <a:off x="3732682" y="2625498"/>
                <a:ext cx="124121" cy="107310"/>
              </a:xfrm>
              <a:custGeom>
                <a:avLst/>
                <a:gdLst/>
                <a:ahLst/>
                <a:cxnLst/>
                <a:rect l="l" t="t" r="r" b="b"/>
                <a:pathLst>
                  <a:path w="2156" h="1864" extrusionOk="0">
                    <a:moveTo>
                      <a:pt x="2155" y="0"/>
                    </a:moveTo>
                    <a:lnTo>
                      <a:pt x="0" y="1252"/>
                    </a:lnTo>
                    <a:lnTo>
                      <a:pt x="0" y="1864"/>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3"/>
              <p:cNvSpPr/>
              <p:nvPr/>
            </p:nvSpPr>
            <p:spPr>
              <a:xfrm>
                <a:off x="3732682" y="2561480"/>
                <a:ext cx="124121" cy="106504"/>
              </a:xfrm>
              <a:custGeom>
                <a:avLst/>
                <a:gdLst/>
                <a:ahLst/>
                <a:cxnLst/>
                <a:rect l="l" t="t" r="r" b="b"/>
                <a:pathLst>
                  <a:path w="2156" h="1850" extrusionOk="0">
                    <a:moveTo>
                      <a:pt x="2155" y="0"/>
                    </a:moveTo>
                    <a:lnTo>
                      <a:pt x="0" y="1252"/>
                    </a:lnTo>
                    <a:lnTo>
                      <a:pt x="0" y="1849"/>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3"/>
              <p:cNvSpPr/>
              <p:nvPr/>
            </p:nvSpPr>
            <p:spPr>
              <a:xfrm>
                <a:off x="3732682" y="2497404"/>
                <a:ext cx="124121" cy="106562"/>
              </a:xfrm>
              <a:custGeom>
                <a:avLst/>
                <a:gdLst/>
                <a:ahLst/>
                <a:cxnLst/>
                <a:rect l="l" t="t" r="r" b="b"/>
                <a:pathLst>
                  <a:path w="2156" h="1851" extrusionOk="0">
                    <a:moveTo>
                      <a:pt x="2155" y="1"/>
                    </a:moveTo>
                    <a:lnTo>
                      <a:pt x="0" y="1238"/>
                    </a:lnTo>
                    <a:lnTo>
                      <a:pt x="0" y="1850"/>
                    </a:lnTo>
                    <a:lnTo>
                      <a:pt x="2155" y="613"/>
                    </a:lnTo>
                    <a:lnTo>
                      <a:pt x="2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3"/>
              <p:cNvSpPr/>
              <p:nvPr/>
            </p:nvSpPr>
            <p:spPr>
              <a:xfrm>
                <a:off x="3732682" y="2433386"/>
                <a:ext cx="124121" cy="106505"/>
              </a:xfrm>
              <a:custGeom>
                <a:avLst/>
                <a:gdLst/>
                <a:ahLst/>
                <a:cxnLst/>
                <a:rect l="l" t="t" r="r" b="b"/>
                <a:pathLst>
                  <a:path w="2156" h="1850" extrusionOk="0">
                    <a:moveTo>
                      <a:pt x="2155" y="0"/>
                    </a:moveTo>
                    <a:lnTo>
                      <a:pt x="0" y="1238"/>
                    </a:lnTo>
                    <a:lnTo>
                      <a:pt x="0" y="1850"/>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3"/>
              <p:cNvSpPr/>
              <p:nvPr/>
            </p:nvSpPr>
            <p:spPr>
              <a:xfrm>
                <a:off x="3732682" y="2368562"/>
                <a:ext cx="124121" cy="107310"/>
              </a:xfrm>
              <a:custGeom>
                <a:avLst/>
                <a:gdLst/>
                <a:ahLst/>
                <a:cxnLst/>
                <a:rect l="l" t="t" r="r" b="b"/>
                <a:pathLst>
                  <a:path w="2156" h="1864" extrusionOk="0">
                    <a:moveTo>
                      <a:pt x="2155" y="0"/>
                    </a:moveTo>
                    <a:lnTo>
                      <a:pt x="0" y="1252"/>
                    </a:lnTo>
                    <a:lnTo>
                      <a:pt x="0" y="1863"/>
                    </a:lnTo>
                    <a:lnTo>
                      <a:pt x="2155" y="612"/>
                    </a:lnTo>
                    <a:lnTo>
                      <a:pt x="2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43"/>
            <p:cNvGrpSpPr/>
            <p:nvPr/>
          </p:nvGrpSpPr>
          <p:grpSpPr>
            <a:xfrm>
              <a:off x="3566130" y="2878463"/>
              <a:ext cx="290673" cy="661249"/>
              <a:chOff x="3566130" y="2878463"/>
              <a:chExt cx="290673" cy="661249"/>
            </a:xfrm>
          </p:grpSpPr>
          <p:sp>
            <p:nvSpPr>
              <p:cNvPr id="6089" name="Google Shape;6089;p43"/>
              <p:cNvSpPr/>
              <p:nvPr/>
            </p:nvSpPr>
            <p:spPr>
              <a:xfrm>
                <a:off x="3658185" y="2932061"/>
                <a:ext cx="32124" cy="607651"/>
              </a:xfrm>
              <a:custGeom>
                <a:avLst/>
                <a:gdLst/>
                <a:ahLst/>
                <a:cxnLst/>
                <a:rect l="l" t="t" r="r" b="b"/>
                <a:pathLst>
                  <a:path w="558" h="10555" extrusionOk="0">
                    <a:moveTo>
                      <a:pt x="1" y="1"/>
                    </a:moveTo>
                    <a:lnTo>
                      <a:pt x="1" y="10235"/>
                    </a:lnTo>
                    <a:lnTo>
                      <a:pt x="557" y="10554"/>
                    </a:lnTo>
                    <a:lnTo>
                      <a:pt x="557" y="32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3"/>
              <p:cNvSpPr/>
              <p:nvPr/>
            </p:nvSpPr>
            <p:spPr>
              <a:xfrm>
                <a:off x="3612590" y="2905693"/>
                <a:ext cx="31261" cy="607594"/>
              </a:xfrm>
              <a:custGeom>
                <a:avLst/>
                <a:gdLst/>
                <a:ahLst/>
                <a:cxnLst/>
                <a:rect l="l" t="t" r="r" b="b"/>
                <a:pathLst>
                  <a:path w="543" h="10554" extrusionOk="0">
                    <a:moveTo>
                      <a:pt x="0" y="0"/>
                    </a:moveTo>
                    <a:lnTo>
                      <a:pt x="0" y="10234"/>
                    </a:lnTo>
                    <a:lnTo>
                      <a:pt x="543" y="10553"/>
                    </a:lnTo>
                    <a:lnTo>
                      <a:pt x="543" y="32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3"/>
              <p:cNvSpPr/>
              <p:nvPr/>
            </p:nvSpPr>
            <p:spPr>
              <a:xfrm>
                <a:off x="3566130" y="2878463"/>
                <a:ext cx="31318" cy="607594"/>
              </a:xfrm>
              <a:custGeom>
                <a:avLst/>
                <a:gdLst/>
                <a:ahLst/>
                <a:cxnLst/>
                <a:rect l="l" t="t" r="r" b="b"/>
                <a:pathLst>
                  <a:path w="544" h="10554" extrusionOk="0">
                    <a:moveTo>
                      <a:pt x="1" y="0"/>
                    </a:moveTo>
                    <a:lnTo>
                      <a:pt x="1" y="10248"/>
                    </a:lnTo>
                    <a:lnTo>
                      <a:pt x="543" y="10554"/>
                    </a:lnTo>
                    <a:lnTo>
                      <a:pt x="543" y="32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3"/>
              <p:cNvSpPr/>
              <p:nvPr/>
            </p:nvSpPr>
            <p:spPr>
              <a:xfrm>
                <a:off x="3824737" y="2878463"/>
                <a:ext cx="32066" cy="607594"/>
              </a:xfrm>
              <a:custGeom>
                <a:avLst/>
                <a:gdLst/>
                <a:ahLst/>
                <a:cxnLst/>
                <a:rect l="l" t="t" r="r" b="b"/>
                <a:pathLst>
                  <a:path w="557" h="10554" extrusionOk="0">
                    <a:moveTo>
                      <a:pt x="556" y="0"/>
                    </a:moveTo>
                    <a:lnTo>
                      <a:pt x="0" y="320"/>
                    </a:lnTo>
                    <a:lnTo>
                      <a:pt x="0" y="10554"/>
                    </a:lnTo>
                    <a:lnTo>
                      <a:pt x="556" y="10248"/>
                    </a:lnTo>
                    <a:lnTo>
                      <a:pt x="5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3"/>
              <p:cNvSpPr/>
              <p:nvPr/>
            </p:nvSpPr>
            <p:spPr>
              <a:xfrm>
                <a:off x="3778277" y="2905693"/>
                <a:ext cx="32066" cy="607594"/>
              </a:xfrm>
              <a:custGeom>
                <a:avLst/>
                <a:gdLst/>
                <a:ahLst/>
                <a:cxnLst/>
                <a:rect l="l" t="t" r="r" b="b"/>
                <a:pathLst>
                  <a:path w="557" h="10554" extrusionOk="0">
                    <a:moveTo>
                      <a:pt x="557" y="0"/>
                    </a:moveTo>
                    <a:lnTo>
                      <a:pt x="1" y="320"/>
                    </a:lnTo>
                    <a:lnTo>
                      <a:pt x="1" y="10553"/>
                    </a:lnTo>
                    <a:lnTo>
                      <a:pt x="557" y="10234"/>
                    </a:lnTo>
                    <a:lnTo>
                      <a:pt x="5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3"/>
              <p:cNvSpPr/>
              <p:nvPr/>
            </p:nvSpPr>
            <p:spPr>
              <a:xfrm>
                <a:off x="3732682" y="2932061"/>
                <a:ext cx="31261" cy="607651"/>
              </a:xfrm>
              <a:custGeom>
                <a:avLst/>
                <a:gdLst/>
                <a:ahLst/>
                <a:cxnLst/>
                <a:rect l="l" t="t" r="r" b="b"/>
                <a:pathLst>
                  <a:path w="543" h="10555" extrusionOk="0">
                    <a:moveTo>
                      <a:pt x="542" y="1"/>
                    </a:moveTo>
                    <a:lnTo>
                      <a:pt x="0" y="321"/>
                    </a:lnTo>
                    <a:lnTo>
                      <a:pt x="0" y="10554"/>
                    </a:lnTo>
                    <a:lnTo>
                      <a:pt x="542" y="10235"/>
                    </a:lnTo>
                    <a:lnTo>
                      <a:pt x="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5" name="Google Shape;6095;p43"/>
            <p:cNvSpPr/>
            <p:nvPr/>
          </p:nvSpPr>
          <p:spPr>
            <a:xfrm>
              <a:off x="3544542" y="2228436"/>
              <a:ext cx="333042" cy="191420"/>
            </a:xfrm>
            <a:custGeom>
              <a:avLst/>
              <a:gdLst/>
              <a:ahLst/>
              <a:cxnLst/>
              <a:rect l="l" t="t" r="r" b="b"/>
              <a:pathLst>
                <a:path w="5785" h="3325" extrusionOk="0">
                  <a:moveTo>
                    <a:pt x="2893" y="1"/>
                  </a:moveTo>
                  <a:lnTo>
                    <a:pt x="1" y="1656"/>
                  </a:lnTo>
                  <a:lnTo>
                    <a:pt x="2893" y="3324"/>
                  </a:lnTo>
                  <a:lnTo>
                    <a:pt x="5785" y="1656"/>
                  </a:lnTo>
                  <a:lnTo>
                    <a:pt x="28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3"/>
            <p:cNvSpPr/>
            <p:nvPr/>
          </p:nvSpPr>
          <p:spPr>
            <a:xfrm>
              <a:off x="3634985" y="2174032"/>
              <a:ext cx="76108" cy="199365"/>
            </a:xfrm>
            <a:custGeom>
              <a:avLst/>
              <a:gdLst/>
              <a:ahLst/>
              <a:cxnLst/>
              <a:rect l="l" t="t" r="r" b="b"/>
              <a:pathLst>
                <a:path w="1322" h="3463" extrusionOk="0">
                  <a:moveTo>
                    <a:pt x="1" y="0"/>
                  </a:moveTo>
                  <a:lnTo>
                    <a:pt x="1" y="2698"/>
                  </a:lnTo>
                  <a:lnTo>
                    <a:pt x="1322" y="3463"/>
                  </a:lnTo>
                  <a:lnTo>
                    <a:pt x="1322" y="76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3"/>
            <p:cNvSpPr/>
            <p:nvPr/>
          </p:nvSpPr>
          <p:spPr>
            <a:xfrm>
              <a:off x="3711035" y="2174032"/>
              <a:ext cx="76108" cy="199365"/>
            </a:xfrm>
            <a:custGeom>
              <a:avLst/>
              <a:gdLst/>
              <a:ahLst/>
              <a:cxnLst/>
              <a:rect l="l" t="t" r="r" b="b"/>
              <a:pathLst>
                <a:path w="1322" h="3463" extrusionOk="0">
                  <a:moveTo>
                    <a:pt x="1322" y="0"/>
                  </a:moveTo>
                  <a:lnTo>
                    <a:pt x="1" y="765"/>
                  </a:lnTo>
                  <a:lnTo>
                    <a:pt x="1" y="3463"/>
                  </a:lnTo>
                  <a:lnTo>
                    <a:pt x="1322" y="2698"/>
                  </a:lnTo>
                  <a:lnTo>
                    <a:pt x="13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3"/>
            <p:cNvSpPr/>
            <p:nvPr/>
          </p:nvSpPr>
          <p:spPr>
            <a:xfrm>
              <a:off x="3634985" y="2129184"/>
              <a:ext cx="152158" cy="88946"/>
            </a:xfrm>
            <a:custGeom>
              <a:avLst/>
              <a:gdLst/>
              <a:ahLst/>
              <a:cxnLst/>
              <a:rect l="l" t="t" r="r" b="b"/>
              <a:pathLst>
                <a:path w="2643" h="1545" extrusionOk="0">
                  <a:moveTo>
                    <a:pt x="1322" y="1"/>
                  </a:moveTo>
                  <a:lnTo>
                    <a:pt x="1" y="779"/>
                  </a:lnTo>
                  <a:lnTo>
                    <a:pt x="1322" y="1544"/>
                  </a:lnTo>
                  <a:lnTo>
                    <a:pt x="2643" y="779"/>
                  </a:lnTo>
                  <a:lnTo>
                    <a:pt x="13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3"/>
            <p:cNvSpPr/>
            <p:nvPr/>
          </p:nvSpPr>
          <p:spPr>
            <a:xfrm>
              <a:off x="4124908" y="3229066"/>
              <a:ext cx="188139" cy="400284"/>
            </a:xfrm>
            <a:custGeom>
              <a:avLst/>
              <a:gdLst/>
              <a:ahLst/>
              <a:cxnLst/>
              <a:rect l="l" t="t" r="r" b="b"/>
              <a:pathLst>
                <a:path w="3268" h="6953" extrusionOk="0">
                  <a:moveTo>
                    <a:pt x="320" y="723"/>
                  </a:moveTo>
                  <a:lnTo>
                    <a:pt x="2934" y="2225"/>
                  </a:lnTo>
                  <a:lnTo>
                    <a:pt x="2934" y="2823"/>
                  </a:lnTo>
                  <a:lnTo>
                    <a:pt x="320" y="1307"/>
                  </a:lnTo>
                  <a:lnTo>
                    <a:pt x="320" y="723"/>
                  </a:lnTo>
                  <a:close/>
                  <a:moveTo>
                    <a:pt x="320" y="1572"/>
                  </a:moveTo>
                  <a:lnTo>
                    <a:pt x="2934" y="3073"/>
                  </a:lnTo>
                  <a:lnTo>
                    <a:pt x="2934" y="3671"/>
                  </a:lnTo>
                  <a:lnTo>
                    <a:pt x="320" y="2169"/>
                  </a:lnTo>
                  <a:lnTo>
                    <a:pt x="320" y="1572"/>
                  </a:lnTo>
                  <a:close/>
                  <a:moveTo>
                    <a:pt x="320" y="2434"/>
                  </a:moveTo>
                  <a:lnTo>
                    <a:pt x="2934" y="3935"/>
                  </a:lnTo>
                  <a:lnTo>
                    <a:pt x="2934" y="4533"/>
                  </a:lnTo>
                  <a:lnTo>
                    <a:pt x="320" y="3032"/>
                  </a:lnTo>
                  <a:lnTo>
                    <a:pt x="320" y="2434"/>
                  </a:lnTo>
                  <a:close/>
                  <a:moveTo>
                    <a:pt x="0" y="0"/>
                  </a:moveTo>
                  <a:lnTo>
                    <a:pt x="0" y="5076"/>
                  </a:lnTo>
                  <a:lnTo>
                    <a:pt x="1085" y="5701"/>
                  </a:lnTo>
                  <a:lnTo>
                    <a:pt x="1085" y="3810"/>
                  </a:lnTo>
                  <a:lnTo>
                    <a:pt x="2183" y="4450"/>
                  </a:lnTo>
                  <a:lnTo>
                    <a:pt x="2183" y="6327"/>
                  </a:lnTo>
                  <a:lnTo>
                    <a:pt x="3268" y="6953"/>
                  </a:lnTo>
                  <a:lnTo>
                    <a:pt x="3268" y="1891"/>
                  </a:lnTo>
                  <a:lnTo>
                    <a:pt x="0" y="0"/>
                  </a:lnTo>
                  <a:close/>
                </a:path>
              </a:pathLst>
            </a:custGeom>
            <a:solidFill>
              <a:srgbClr val="F087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3"/>
            <p:cNvSpPr/>
            <p:nvPr/>
          </p:nvSpPr>
          <p:spPr>
            <a:xfrm>
              <a:off x="4143331" y="3369135"/>
              <a:ext cx="150546" cy="120955"/>
            </a:xfrm>
            <a:custGeom>
              <a:avLst/>
              <a:gdLst/>
              <a:ahLst/>
              <a:cxnLst/>
              <a:rect l="l" t="t" r="r" b="b"/>
              <a:pathLst>
                <a:path w="2615" h="2101" extrusionOk="0">
                  <a:moveTo>
                    <a:pt x="0" y="1"/>
                  </a:moveTo>
                  <a:lnTo>
                    <a:pt x="0" y="599"/>
                  </a:lnTo>
                  <a:lnTo>
                    <a:pt x="2614" y="2100"/>
                  </a:lnTo>
                  <a:lnTo>
                    <a:pt x="2614" y="1502"/>
                  </a:lnTo>
                  <a:lnTo>
                    <a:pt x="0" y="1"/>
                  </a:lnTo>
                  <a:close/>
                </a:path>
              </a:pathLst>
            </a:custGeom>
            <a:solidFill>
              <a:srgbClr val="ECF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3"/>
            <p:cNvSpPr/>
            <p:nvPr/>
          </p:nvSpPr>
          <p:spPr>
            <a:xfrm>
              <a:off x="4143331" y="3319509"/>
              <a:ext cx="150546" cy="120955"/>
            </a:xfrm>
            <a:custGeom>
              <a:avLst/>
              <a:gdLst/>
              <a:ahLst/>
              <a:cxnLst/>
              <a:rect l="l" t="t" r="r" b="b"/>
              <a:pathLst>
                <a:path w="2615" h="2101" extrusionOk="0">
                  <a:moveTo>
                    <a:pt x="0" y="1"/>
                  </a:moveTo>
                  <a:lnTo>
                    <a:pt x="0" y="598"/>
                  </a:lnTo>
                  <a:lnTo>
                    <a:pt x="2614" y="2100"/>
                  </a:lnTo>
                  <a:lnTo>
                    <a:pt x="2614" y="1502"/>
                  </a:lnTo>
                  <a:lnTo>
                    <a:pt x="0" y="1"/>
                  </a:lnTo>
                  <a:close/>
                </a:path>
              </a:pathLst>
            </a:custGeom>
            <a:solidFill>
              <a:srgbClr val="ECF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3"/>
            <p:cNvSpPr/>
            <p:nvPr/>
          </p:nvSpPr>
          <p:spPr>
            <a:xfrm>
              <a:off x="4143331" y="3270689"/>
              <a:ext cx="150546" cy="120897"/>
            </a:xfrm>
            <a:custGeom>
              <a:avLst/>
              <a:gdLst/>
              <a:ahLst/>
              <a:cxnLst/>
              <a:rect l="l" t="t" r="r" b="b"/>
              <a:pathLst>
                <a:path w="2615" h="2100" extrusionOk="0">
                  <a:moveTo>
                    <a:pt x="0" y="0"/>
                  </a:moveTo>
                  <a:lnTo>
                    <a:pt x="0" y="584"/>
                  </a:lnTo>
                  <a:lnTo>
                    <a:pt x="2614" y="2100"/>
                  </a:lnTo>
                  <a:lnTo>
                    <a:pt x="2614" y="1502"/>
                  </a:lnTo>
                  <a:lnTo>
                    <a:pt x="0" y="0"/>
                  </a:lnTo>
                  <a:close/>
                </a:path>
              </a:pathLst>
            </a:custGeom>
            <a:solidFill>
              <a:srgbClr val="ECF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3"/>
            <p:cNvSpPr/>
            <p:nvPr/>
          </p:nvSpPr>
          <p:spPr>
            <a:xfrm>
              <a:off x="4187315" y="3448409"/>
              <a:ext cx="63327" cy="144904"/>
            </a:xfrm>
            <a:custGeom>
              <a:avLst/>
              <a:gdLst/>
              <a:ahLst/>
              <a:cxnLst/>
              <a:rect l="l" t="t" r="r" b="b"/>
              <a:pathLst>
                <a:path w="1100" h="2517" extrusionOk="0">
                  <a:moveTo>
                    <a:pt x="1" y="0"/>
                  </a:moveTo>
                  <a:lnTo>
                    <a:pt x="1" y="1891"/>
                  </a:lnTo>
                  <a:lnTo>
                    <a:pt x="1099" y="2517"/>
                  </a:lnTo>
                  <a:lnTo>
                    <a:pt x="1099" y="640"/>
                  </a:lnTo>
                  <a:lnTo>
                    <a:pt x="1" y="0"/>
                  </a:lnTo>
                  <a:close/>
                </a:path>
              </a:pathLst>
            </a:custGeom>
            <a:solidFill>
              <a:srgbClr val="6292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3"/>
            <p:cNvSpPr/>
            <p:nvPr/>
          </p:nvSpPr>
          <p:spPr>
            <a:xfrm>
              <a:off x="4615581" y="2944093"/>
              <a:ext cx="33678" cy="58491"/>
            </a:xfrm>
            <a:custGeom>
              <a:avLst/>
              <a:gdLst/>
              <a:ahLst/>
              <a:cxnLst/>
              <a:rect l="l" t="t" r="r" b="b"/>
              <a:pathLst>
                <a:path w="585" h="1016" extrusionOk="0">
                  <a:moveTo>
                    <a:pt x="585" y="0"/>
                  </a:moveTo>
                  <a:lnTo>
                    <a:pt x="1" y="334"/>
                  </a:lnTo>
                  <a:lnTo>
                    <a:pt x="1" y="1015"/>
                  </a:lnTo>
                  <a:lnTo>
                    <a:pt x="585" y="668"/>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3"/>
            <p:cNvSpPr/>
            <p:nvPr/>
          </p:nvSpPr>
          <p:spPr>
            <a:xfrm>
              <a:off x="4666818" y="2914444"/>
              <a:ext cx="33678" cy="57743"/>
            </a:xfrm>
            <a:custGeom>
              <a:avLst/>
              <a:gdLst/>
              <a:ahLst/>
              <a:cxnLst/>
              <a:rect l="l" t="t" r="r" b="b"/>
              <a:pathLst>
                <a:path w="585" h="1003" extrusionOk="0">
                  <a:moveTo>
                    <a:pt x="585" y="1"/>
                  </a:moveTo>
                  <a:lnTo>
                    <a:pt x="1" y="335"/>
                  </a:lnTo>
                  <a:lnTo>
                    <a:pt x="1" y="1002"/>
                  </a:lnTo>
                  <a:lnTo>
                    <a:pt x="585" y="668"/>
                  </a:lnTo>
                  <a:lnTo>
                    <a:pt x="5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3"/>
            <p:cNvSpPr/>
            <p:nvPr/>
          </p:nvSpPr>
          <p:spPr>
            <a:xfrm>
              <a:off x="4718056" y="2884853"/>
              <a:ext cx="33678" cy="57685"/>
            </a:xfrm>
            <a:custGeom>
              <a:avLst/>
              <a:gdLst/>
              <a:ahLst/>
              <a:cxnLst/>
              <a:rect l="l" t="t" r="r" b="b"/>
              <a:pathLst>
                <a:path w="585" h="1002" extrusionOk="0">
                  <a:moveTo>
                    <a:pt x="584" y="1"/>
                  </a:moveTo>
                  <a:lnTo>
                    <a:pt x="0" y="334"/>
                  </a:lnTo>
                  <a:lnTo>
                    <a:pt x="0" y="1002"/>
                  </a:lnTo>
                  <a:lnTo>
                    <a:pt x="584" y="668"/>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3"/>
            <p:cNvSpPr/>
            <p:nvPr/>
          </p:nvSpPr>
          <p:spPr>
            <a:xfrm>
              <a:off x="4769294" y="2855262"/>
              <a:ext cx="33678" cy="57685"/>
            </a:xfrm>
            <a:custGeom>
              <a:avLst/>
              <a:gdLst/>
              <a:ahLst/>
              <a:cxnLst/>
              <a:rect l="l" t="t" r="r" b="b"/>
              <a:pathLst>
                <a:path w="585" h="1002" extrusionOk="0">
                  <a:moveTo>
                    <a:pt x="584" y="0"/>
                  </a:moveTo>
                  <a:lnTo>
                    <a:pt x="0" y="334"/>
                  </a:lnTo>
                  <a:lnTo>
                    <a:pt x="0" y="1001"/>
                  </a:lnTo>
                  <a:lnTo>
                    <a:pt x="584" y="667"/>
                  </a:lnTo>
                  <a:lnTo>
                    <a:pt x="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3"/>
            <p:cNvSpPr/>
            <p:nvPr/>
          </p:nvSpPr>
          <p:spPr>
            <a:xfrm>
              <a:off x="4820531" y="2825613"/>
              <a:ext cx="33678" cy="57685"/>
            </a:xfrm>
            <a:custGeom>
              <a:avLst/>
              <a:gdLst/>
              <a:ahLst/>
              <a:cxnLst/>
              <a:rect l="l" t="t" r="r" b="b"/>
              <a:pathLst>
                <a:path w="585" h="1002" extrusionOk="0">
                  <a:moveTo>
                    <a:pt x="584" y="1"/>
                  </a:moveTo>
                  <a:lnTo>
                    <a:pt x="0" y="334"/>
                  </a:lnTo>
                  <a:lnTo>
                    <a:pt x="0" y="1002"/>
                  </a:lnTo>
                  <a:lnTo>
                    <a:pt x="584" y="668"/>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3"/>
            <p:cNvSpPr/>
            <p:nvPr/>
          </p:nvSpPr>
          <p:spPr>
            <a:xfrm>
              <a:off x="4872517" y="2796022"/>
              <a:ext cx="33678" cy="57685"/>
            </a:xfrm>
            <a:custGeom>
              <a:avLst/>
              <a:gdLst/>
              <a:ahLst/>
              <a:cxnLst/>
              <a:rect l="l" t="t" r="r" b="b"/>
              <a:pathLst>
                <a:path w="585" h="1002" extrusionOk="0">
                  <a:moveTo>
                    <a:pt x="585" y="0"/>
                  </a:moveTo>
                  <a:lnTo>
                    <a:pt x="1" y="334"/>
                  </a:lnTo>
                  <a:lnTo>
                    <a:pt x="1" y="1001"/>
                  </a:lnTo>
                  <a:lnTo>
                    <a:pt x="585" y="668"/>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3"/>
            <p:cNvSpPr/>
            <p:nvPr/>
          </p:nvSpPr>
          <p:spPr>
            <a:xfrm>
              <a:off x="4923755" y="2766373"/>
              <a:ext cx="33678" cy="57685"/>
            </a:xfrm>
            <a:custGeom>
              <a:avLst/>
              <a:gdLst/>
              <a:ahLst/>
              <a:cxnLst/>
              <a:rect l="l" t="t" r="r" b="b"/>
              <a:pathLst>
                <a:path w="585" h="1002" extrusionOk="0">
                  <a:moveTo>
                    <a:pt x="585" y="1"/>
                  </a:moveTo>
                  <a:lnTo>
                    <a:pt x="1" y="334"/>
                  </a:lnTo>
                  <a:lnTo>
                    <a:pt x="1" y="1002"/>
                  </a:lnTo>
                  <a:lnTo>
                    <a:pt x="585" y="668"/>
                  </a:lnTo>
                  <a:lnTo>
                    <a:pt x="5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3"/>
            <p:cNvSpPr/>
            <p:nvPr/>
          </p:nvSpPr>
          <p:spPr>
            <a:xfrm>
              <a:off x="4615581" y="3005751"/>
              <a:ext cx="33678" cy="58491"/>
            </a:xfrm>
            <a:custGeom>
              <a:avLst/>
              <a:gdLst/>
              <a:ahLst/>
              <a:cxnLst/>
              <a:rect l="l" t="t" r="r" b="b"/>
              <a:pathLst>
                <a:path w="585" h="1016" extrusionOk="0">
                  <a:moveTo>
                    <a:pt x="585" y="0"/>
                  </a:moveTo>
                  <a:lnTo>
                    <a:pt x="1" y="348"/>
                  </a:lnTo>
                  <a:lnTo>
                    <a:pt x="1" y="1015"/>
                  </a:lnTo>
                  <a:lnTo>
                    <a:pt x="585" y="681"/>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3"/>
            <p:cNvSpPr/>
            <p:nvPr/>
          </p:nvSpPr>
          <p:spPr>
            <a:xfrm>
              <a:off x="4615581" y="3068157"/>
              <a:ext cx="33678" cy="57685"/>
            </a:xfrm>
            <a:custGeom>
              <a:avLst/>
              <a:gdLst/>
              <a:ahLst/>
              <a:cxnLst/>
              <a:rect l="l" t="t" r="r" b="b"/>
              <a:pathLst>
                <a:path w="585" h="1002" extrusionOk="0">
                  <a:moveTo>
                    <a:pt x="585" y="1"/>
                  </a:moveTo>
                  <a:lnTo>
                    <a:pt x="1" y="334"/>
                  </a:lnTo>
                  <a:lnTo>
                    <a:pt x="1" y="1002"/>
                  </a:lnTo>
                  <a:lnTo>
                    <a:pt x="585" y="668"/>
                  </a:lnTo>
                  <a:lnTo>
                    <a:pt x="5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3"/>
            <p:cNvSpPr/>
            <p:nvPr/>
          </p:nvSpPr>
          <p:spPr>
            <a:xfrm>
              <a:off x="4615581" y="3129815"/>
              <a:ext cx="33678" cy="58491"/>
            </a:xfrm>
            <a:custGeom>
              <a:avLst/>
              <a:gdLst/>
              <a:ahLst/>
              <a:cxnLst/>
              <a:rect l="l" t="t" r="r" b="b"/>
              <a:pathLst>
                <a:path w="585" h="1016" extrusionOk="0">
                  <a:moveTo>
                    <a:pt x="585" y="0"/>
                  </a:moveTo>
                  <a:lnTo>
                    <a:pt x="1" y="334"/>
                  </a:lnTo>
                  <a:lnTo>
                    <a:pt x="1" y="1015"/>
                  </a:lnTo>
                  <a:lnTo>
                    <a:pt x="585" y="682"/>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3"/>
            <p:cNvSpPr/>
            <p:nvPr/>
          </p:nvSpPr>
          <p:spPr>
            <a:xfrm>
              <a:off x="4615581" y="3192221"/>
              <a:ext cx="33678" cy="57685"/>
            </a:xfrm>
            <a:custGeom>
              <a:avLst/>
              <a:gdLst/>
              <a:ahLst/>
              <a:cxnLst/>
              <a:rect l="l" t="t" r="r" b="b"/>
              <a:pathLst>
                <a:path w="585" h="1002" extrusionOk="0">
                  <a:moveTo>
                    <a:pt x="585" y="1"/>
                  </a:moveTo>
                  <a:lnTo>
                    <a:pt x="1" y="335"/>
                  </a:lnTo>
                  <a:lnTo>
                    <a:pt x="1" y="1002"/>
                  </a:lnTo>
                  <a:lnTo>
                    <a:pt x="585" y="668"/>
                  </a:lnTo>
                  <a:lnTo>
                    <a:pt x="5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3"/>
            <p:cNvSpPr/>
            <p:nvPr/>
          </p:nvSpPr>
          <p:spPr>
            <a:xfrm>
              <a:off x="4615581" y="3253879"/>
              <a:ext cx="33678" cy="58491"/>
            </a:xfrm>
            <a:custGeom>
              <a:avLst/>
              <a:gdLst/>
              <a:ahLst/>
              <a:cxnLst/>
              <a:rect l="l" t="t" r="r" b="b"/>
              <a:pathLst>
                <a:path w="585" h="1016" extrusionOk="0">
                  <a:moveTo>
                    <a:pt x="585" y="0"/>
                  </a:moveTo>
                  <a:lnTo>
                    <a:pt x="1" y="334"/>
                  </a:lnTo>
                  <a:lnTo>
                    <a:pt x="1" y="1015"/>
                  </a:lnTo>
                  <a:lnTo>
                    <a:pt x="585" y="668"/>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3"/>
            <p:cNvSpPr/>
            <p:nvPr/>
          </p:nvSpPr>
          <p:spPr>
            <a:xfrm>
              <a:off x="4278564" y="2796022"/>
              <a:ext cx="32872" cy="57685"/>
            </a:xfrm>
            <a:custGeom>
              <a:avLst/>
              <a:gdLst/>
              <a:ahLst/>
              <a:cxnLst/>
              <a:rect l="l" t="t" r="r" b="b"/>
              <a:pathLst>
                <a:path w="571" h="1002" extrusionOk="0">
                  <a:moveTo>
                    <a:pt x="1" y="0"/>
                  </a:moveTo>
                  <a:lnTo>
                    <a:pt x="1" y="668"/>
                  </a:lnTo>
                  <a:lnTo>
                    <a:pt x="571" y="1001"/>
                  </a:lnTo>
                  <a:lnTo>
                    <a:pt x="571" y="3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3"/>
            <p:cNvSpPr/>
            <p:nvPr/>
          </p:nvSpPr>
          <p:spPr>
            <a:xfrm>
              <a:off x="4329801" y="2825613"/>
              <a:ext cx="33678" cy="57685"/>
            </a:xfrm>
            <a:custGeom>
              <a:avLst/>
              <a:gdLst/>
              <a:ahLst/>
              <a:cxnLst/>
              <a:rect l="l" t="t" r="r" b="b"/>
              <a:pathLst>
                <a:path w="585" h="1002" extrusionOk="0">
                  <a:moveTo>
                    <a:pt x="1" y="1"/>
                  </a:moveTo>
                  <a:lnTo>
                    <a:pt x="1" y="668"/>
                  </a:lnTo>
                  <a:lnTo>
                    <a:pt x="585" y="1002"/>
                  </a:lnTo>
                  <a:lnTo>
                    <a:pt x="585" y="3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43"/>
            <p:cNvSpPr/>
            <p:nvPr/>
          </p:nvSpPr>
          <p:spPr>
            <a:xfrm>
              <a:off x="4381039" y="2855262"/>
              <a:ext cx="33678" cy="57685"/>
            </a:xfrm>
            <a:custGeom>
              <a:avLst/>
              <a:gdLst/>
              <a:ahLst/>
              <a:cxnLst/>
              <a:rect l="l" t="t" r="r" b="b"/>
              <a:pathLst>
                <a:path w="585" h="1002" extrusionOk="0">
                  <a:moveTo>
                    <a:pt x="1" y="0"/>
                  </a:moveTo>
                  <a:lnTo>
                    <a:pt x="1" y="667"/>
                  </a:lnTo>
                  <a:lnTo>
                    <a:pt x="585" y="1001"/>
                  </a:lnTo>
                  <a:lnTo>
                    <a:pt x="585" y="3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43"/>
            <p:cNvSpPr/>
            <p:nvPr/>
          </p:nvSpPr>
          <p:spPr>
            <a:xfrm>
              <a:off x="4432277" y="2884853"/>
              <a:ext cx="33678" cy="57685"/>
            </a:xfrm>
            <a:custGeom>
              <a:avLst/>
              <a:gdLst/>
              <a:ahLst/>
              <a:cxnLst/>
              <a:rect l="l" t="t" r="r" b="b"/>
              <a:pathLst>
                <a:path w="585" h="1002" extrusionOk="0">
                  <a:moveTo>
                    <a:pt x="1" y="1"/>
                  </a:moveTo>
                  <a:lnTo>
                    <a:pt x="1" y="668"/>
                  </a:lnTo>
                  <a:lnTo>
                    <a:pt x="585" y="1002"/>
                  </a:lnTo>
                  <a:lnTo>
                    <a:pt x="585" y="3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43"/>
            <p:cNvSpPr/>
            <p:nvPr/>
          </p:nvSpPr>
          <p:spPr>
            <a:xfrm>
              <a:off x="4483514" y="2914444"/>
              <a:ext cx="33678" cy="57743"/>
            </a:xfrm>
            <a:custGeom>
              <a:avLst/>
              <a:gdLst/>
              <a:ahLst/>
              <a:cxnLst/>
              <a:rect l="l" t="t" r="r" b="b"/>
              <a:pathLst>
                <a:path w="585" h="1003" extrusionOk="0">
                  <a:moveTo>
                    <a:pt x="0" y="1"/>
                  </a:moveTo>
                  <a:lnTo>
                    <a:pt x="0" y="668"/>
                  </a:lnTo>
                  <a:lnTo>
                    <a:pt x="584" y="1002"/>
                  </a:lnTo>
                  <a:lnTo>
                    <a:pt x="584" y="3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3"/>
            <p:cNvSpPr/>
            <p:nvPr/>
          </p:nvSpPr>
          <p:spPr>
            <a:xfrm>
              <a:off x="4534752" y="2944093"/>
              <a:ext cx="33678" cy="58491"/>
            </a:xfrm>
            <a:custGeom>
              <a:avLst/>
              <a:gdLst/>
              <a:ahLst/>
              <a:cxnLst/>
              <a:rect l="l" t="t" r="r" b="b"/>
              <a:pathLst>
                <a:path w="585" h="1016" extrusionOk="0">
                  <a:moveTo>
                    <a:pt x="0" y="0"/>
                  </a:moveTo>
                  <a:lnTo>
                    <a:pt x="0" y="668"/>
                  </a:lnTo>
                  <a:lnTo>
                    <a:pt x="584" y="1015"/>
                  </a:lnTo>
                  <a:lnTo>
                    <a:pt x="584" y="3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3"/>
            <p:cNvSpPr/>
            <p:nvPr/>
          </p:nvSpPr>
          <p:spPr>
            <a:xfrm>
              <a:off x="4278564" y="2857622"/>
              <a:ext cx="32872" cy="58491"/>
            </a:xfrm>
            <a:custGeom>
              <a:avLst/>
              <a:gdLst/>
              <a:ahLst/>
              <a:cxnLst/>
              <a:rect l="l" t="t" r="r" b="b"/>
              <a:pathLst>
                <a:path w="571" h="1016" extrusionOk="0">
                  <a:moveTo>
                    <a:pt x="1" y="1"/>
                  </a:moveTo>
                  <a:lnTo>
                    <a:pt x="1" y="668"/>
                  </a:lnTo>
                  <a:lnTo>
                    <a:pt x="571" y="1016"/>
                  </a:lnTo>
                  <a:lnTo>
                    <a:pt x="571" y="3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3"/>
            <p:cNvSpPr/>
            <p:nvPr/>
          </p:nvSpPr>
          <p:spPr>
            <a:xfrm>
              <a:off x="4329801" y="2887271"/>
              <a:ext cx="33678" cy="58491"/>
            </a:xfrm>
            <a:custGeom>
              <a:avLst/>
              <a:gdLst/>
              <a:ahLst/>
              <a:cxnLst/>
              <a:rect l="l" t="t" r="r" b="b"/>
              <a:pathLst>
                <a:path w="585" h="1016" extrusionOk="0">
                  <a:moveTo>
                    <a:pt x="1" y="0"/>
                  </a:moveTo>
                  <a:lnTo>
                    <a:pt x="1" y="682"/>
                  </a:lnTo>
                  <a:lnTo>
                    <a:pt x="585" y="1015"/>
                  </a:lnTo>
                  <a:lnTo>
                    <a:pt x="585" y="3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3"/>
            <p:cNvSpPr/>
            <p:nvPr/>
          </p:nvSpPr>
          <p:spPr>
            <a:xfrm>
              <a:off x="4381039" y="2916862"/>
              <a:ext cx="33678" cy="58491"/>
            </a:xfrm>
            <a:custGeom>
              <a:avLst/>
              <a:gdLst/>
              <a:ahLst/>
              <a:cxnLst/>
              <a:rect l="l" t="t" r="r" b="b"/>
              <a:pathLst>
                <a:path w="585" h="1016" extrusionOk="0">
                  <a:moveTo>
                    <a:pt x="1" y="1"/>
                  </a:moveTo>
                  <a:lnTo>
                    <a:pt x="1" y="682"/>
                  </a:lnTo>
                  <a:lnTo>
                    <a:pt x="585" y="1016"/>
                  </a:lnTo>
                  <a:lnTo>
                    <a:pt x="585" y="3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3"/>
            <p:cNvSpPr/>
            <p:nvPr/>
          </p:nvSpPr>
          <p:spPr>
            <a:xfrm>
              <a:off x="4432277" y="2946511"/>
              <a:ext cx="33678" cy="58491"/>
            </a:xfrm>
            <a:custGeom>
              <a:avLst/>
              <a:gdLst/>
              <a:ahLst/>
              <a:cxnLst/>
              <a:rect l="l" t="t" r="r" b="b"/>
              <a:pathLst>
                <a:path w="585" h="1016" extrusionOk="0">
                  <a:moveTo>
                    <a:pt x="1" y="0"/>
                  </a:moveTo>
                  <a:lnTo>
                    <a:pt x="1" y="681"/>
                  </a:lnTo>
                  <a:lnTo>
                    <a:pt x="585" y="1015"/>
                  </a:lnTo>
                  <a:lnTo>
                    <a:pt x="585" y="3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3"/>
            <p:cNvSpPr/>
            <p:nvPr/>
          </p:nvSpPr>
          <p:spPr>
            <a:xfrm>
              <a:off x="4483514" y="2976102"/>
              <a:ext cx="33678" cy="58491"/>
            </a:xfrm>
            <a:custGeom>
              <a:avLst/>
              <a:gdLst/>
              <a:ahLst/>
              <a:cxnLst/>
              <a:rect l="l" t="t" r="r" b="b"/>
              <a:pathLst>
                <a:path w="585" h="1016" extrusionOk="0">
                  <a:moveTo>
                    <a:pt x="0" y="1"/>
                  </a:moveTo>
                  <a:lnTo>
                    <a:pt x="0" y="682"/>
                  </a:lnTo>
                  <a:lnTo>
                    <a:pt x="584" y="1016"/>
                  </a:lnTo>
                  <a:lnTo>
                    <a:pt x="584" y="34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3"/>
            <p:cNvSpPr/>
            <p:nvPr/>
          </p:nvSpPr>
          <p:spPr>
            <a:xfrm>
              <a:off x="4534752" y="3005751"/>
              <a:ext cx="33678" cy="58491"/>
            </a:xfrm>
            <a:custGeom>
              <a:avLst/>
              <a:gdLst/>
              <a:ahLst/>
              <a:cxnLst/>
              <a:rect l="l" t="t" r="r" b="b"/>
              <a:pathLst>
                <a:path w="585" h="1016" extrusionOk="0">
                  <a:moveTo>
                    <a:pt x="0" y="0"/>
                  </a:moveTo>
                  <a:lnTo>
                    <a:pt x="0" y="681"/>
                  </a:lnTo>
                  <a:lnTo>
                    <a:pt x="584" y="1015"/>
                  </a:lnTo>
                  <a:lnTo>
                    <a:pt x="584" y="34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3"/>
            <p:cNvSpPr/>
            <p:nvPr/>
          </p:nvSpPr>
          <p:spPr>
            <a:xfrm>
              <a:off x="4278564" y="2919280"/>
              <a:ext cx="32872" cy="58491"/>
            </a:xfrm>
            <a:custGeom>
              <a:avLst/>
              <a:gdLst/>
              <a:ahLst/>
              <a:cxnLst/>
              <a:rect l="l" t="t" r="r" b="b"/>
              <a:pathLst>
                <a:path w="571" h="1016" extrusionOk="0">
                  <a:moveTo>
                    <a:pt x="1" y="0"/>
                  </a:moveTo>
                  <a:lnTo>
                    <a:pt x="1" y="682"/>
                  </a:lnTo>
                  <a:lnTo>
                    <a:pt x="571" y="1015"/>
                  </a:lnTo>
                  <a:lnTo>
                    <a:pt x="571" y="3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3"/>
            <p:cNvSpPr/>
            <p:nvPr/>
          </p:nvSpPr>
          <p:spPr>
            <a:xfrm>
              <a:off x="4329801" y="2949677"/>
              <a:ext cx="33678" cy="57685"/>
            </a:xfrm>
            <a:custGeom>
              <a:avLst/>
              <a:gdLst/>
              <a:ahLst/>
              <a:cxnLst/>
              <a:rect l="l" t="t" r="r" b="b"/>
              <a:pathLst>
                <a:path w="585" h="1002" extrusionOk="0">
                  <a:moveTo>
                    <a:pt x="1" y="1"/>
                  </a:moveTo>
                  <a:lnTo>
                    <a:pt x="1" y="668"/>
                  </a:lnTo>
                  <a:lnTo>
                    <a:pt x="585" y="1002"/>
                  </a:lnTo>
                  <a:lnTo>
                    <a:pt x="585" y="3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3"/>
            <p:cNvSpPr/>
            <p:nvPr/>
          </p:nvSpPr>
          <p:spPr>
            <a:xfrm>
              <a:off x="4381039" y="2979326"/>
              <a:ext cx="33678" cy="57685"/>
            </a:xfrm>
            <a:custGeom>
              <a:avLst/>
              <a:gdLst/>
              <a:ahLst/>
              <a:cxnLst/>
              <a:rect l="l" t="t" r="r" b="b"/>
              <a:pathLst>
                <a:path w="585" h="1002" extrusionOk="0">
                  <a:moveTo>
                    <a:pt x="1" y="0"/>
                  </a:moveTo>
                  <a:lnTo>
                    <a:pt x="1" y="668"/>
                  </a:lnTo>
                  <a:lnTo>
                    <a:pt x="585" y="1001"/>
                  </a:lnTo>
                  <a:lnTo>
                    <a:pt x="585" y="3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3"/>
            <p:cNvSpPr/>
            <p:nvPr/>
          </p:nvSpPr>
          <p:spPr>
            <a:xfrm>
              <a:off x="4432277" y="3008917"/>
              <a:ext cx="33678" cy="57685"/>
            </a:xfrm>
            <a:custGeom>
              <a:avLst/>
              <a:gdLst/>
              <a:ahLst/>
              <a:cxnLst/>
              <a:rect l="l" t="t" r="r" b="b"/>
              <a:pathLst>
                <a:path w="585" h="1002" extrusionOk="0">
                  <a:moveTo>
                    <a:pt x="1" y="1"/>
                  </a:moveTo>
                  <a:lnTo>
                    <a:pt x="1" y="668"/>
                  </a:lnTo>
                  <a:lnTo>
                    <a:pt x="585" y="1002"/>
                  </a:lnTo>
                  <a:lnTo>
                    <a:pt x="585" y="3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3"/>
            <p:cNvSpPr/>
            <p:nvPr/>
          </p:nvSpPr>
          <p:spPr>
            <a:xfrm>
              <a:off x="4483514" y="3038566"/>
              <a:ext cx="33678" cy="57685"/>
            </a:xfrm>
            <a:custGeom>
              <a:avLst/>
              <a:gdLst/>
              <a:ahLst/>
              <a:cxnLst/>
              <a:rect l="l" t="t" r="r" b="b"/>
              <a:pathLst>
                <a:path w="585" h="1002" extrusionOk="0">
                  <a:moveTo>
                    <a:pt x="0" y="0"/>
                  </a:moveTo>
                  <a:lnTo>
                    <a:pt x="0" y="668"/>
                  </a:lnTo>
                  <a:lnTo>
                    <a:pt x="584" y="1001"/>
                  </a:lnTo>
                  <a:lnTo>
                    <a:pt x="584" y="3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3"/>
            <p:cNvSpPr/>
            <p:nvPr/>
          </p:nvSpPr>
          <p:spPr>
            <a:xfrm>
              <a:off x="4534752" y="3068157"/>
              <a:ext cx="33678" cy="57685"/>
            </a:xfrm>
            <a:custGeom>
              <a:avLst/>
              <a:gdLst/>
              <a:ahLst/>
              <a:cxnLst/>
              <a:rect l="l" t="t" r="r" b="b"/>
              <a:pathLst>
                <a:path w="585" h="1002" extrusionOk="0">
                  <a:moveTo>
                    <a:pt x="0" y="1"/>
                  </a:moveTo>
                  <a:lnTo>
                    <a:pt x="0" y="668"/>
                  </a:lnTo>
                  <a:lnTo>
                    <a:pt x="584" y="1002"/>
                  </a:lnTo>
                  <a:lnTo>
                    <a:pt x="584" y="33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3"/>
            <p:cNvSpPr/>
            <p:nvPr/>
          </p:nvSpPr>
          <p:spPr>
            <a:xfrm>
              <a:off x="4278564" y="2981686"/>
              <a:ext cx="32872" cy="57743"/>
            </a:xfrm>
            <a:custGeom>
              <a:avLst/>
              <a:gdLst/>
              <a:ahLst/>
              <a:cxnLst/>
              <a:rect l="l" t="t" r="r" b="b"/>
              <a:pathLst>
                <a:path w="571" h="1003" extrusionOk="0">
                  <a:moveTo>
                    <a:pt x="1" y="1"/>
                  </a:moveTo>
                  <a:lnTo>
                    <a:pt x="1" y="668"/>
                  </a:lnTo>
                  <a:lnTo>
                    <a:pt x="571" y="1002"/>
                  </a:lnTo>
                  <a:lnTo>
                    <a:pt x="571" y="3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3"/>
            <p:cNvSpPr/>
            <p:nvPr/>
          </p:nvSpPr>
          <p:spPr>
            <a:xfrm>
              <a:off x="4329801" y="3011335"/>
              <a:ext cx="33678" cy="57685"/>
            </a:xfrm>
            <a:custGeom>
              <a:avLst/>
              <a:gdLst/>
              <a:ahLst/>
              <a:cxnLst/>
              <a:rect l="l" t="t" r="r" b="b"/>
              <a:pathLst>
                <a:path w="585" h="1002" extrusionOk="0">
                  <a:moveTo>
                    <a:pt x="1" y="0"/>
                  </a:moveTo>
                  <a:lnTo>
                    <a:pt x="1" y="668"/>
                  </a:lnTo>
                  <a:lnTo>
                    <a:pt x="585" y="1002"/>
                  </a:lnTo>
                  <a:lnTo>
                    <a:pt x="585" y="3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3"/>
            <p:cNvSpPr/>
            <p:nvPr/>
          </p:nvSpPr>
          <p:spPr>
            <a:xfrm>
              <a:off x="4381039" y="3040926"/>
              <a:ext cx="33678" cy="58491"/>
            </a:xfrm>
            <a:custGeom>
              <a:avLst/>
              <a:gdLst/>
              <a:ahLst/>
              <a:cxnLst/>
              <a:rect l="l" t="t" r="r" b="b"/>
              <a:pathLst>
                <a:path w="585" h="1016" extrusionOk="0">
                  <a:moveTo>
                    <a:pt x="1" y="1"/>
                  </a:moveTo>
                  <a:lnTo>
                    <a:pt x="1" y="668"/>
                  </a:lnTo>
                  <a:lnTo>
                    <a:pt x="585" y="1016"/>
                  </a:lnTo>
                  <a:lnTo>
                    <a:pt x="585" y="3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3"/>
            <p:cNvSpPr/>
            <p:nvPr/>
          </p:nvSpPr>
          <p:spPr>
            <a:xfrm>
              <a:off x="4432277" y="3070575"/>
              <a:ext cx="33678" cy="58491"/>
            </a:xfrm>
            <a:custGeom>
              <a:avLst/>
              <a:gdLst/>
              <a:ahLst/>
              <a:cxnLst/>
              <a:rect l="l" t="t" r="r" b="b"/>
              <a:pathLst>
                <a:path w="585" h="1016" extrusionOk="0">
                  <a:moveTo>
                    <a:pt x="1" y="0"/>
                  </a:moveTo>
                  <a:lnTo>
                    <a:pt x="1" y="668"/>
                  </a:lnTo>
                  <a:lnTo>
                    <a:pt x="585" y="1015"/>
                  </a:lnTo>
                  <a:lnTo>
                    <a:pt x="585" y="3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3"/>
            <p:cNvSpPr/>
            <p:nvPr/>
          </p:nvSpPr>
          <p:spPr>
            <a:xfrm>
              <a:off x="4483514" y="3100166"/>
              <a:ext cx="33678" cy="58491"/>
            </a:xfrm>
            <a:custGeom>
              <a:avLst/>
              <a:gdLst/>
              <a:ahLst/>
              <a:cxnLst/>
              <a:rect l="l" t="t" r="r" b="b"/>
              <a:pathLst>
                <a:path w="585" h="1016" extrusionOk="0">
                  <a:moveTo>
                    <a:pt x="0" y="1"/>
                  </a:moveTo>
                  <a:lnTo>
                    <a:pt x="0" y="682"/>
                  </a:lnTo>
                  <a:lnTo>
                    <a:pt x="584" y="1016"/>
                  </a:lnTo>
                  <a:lnTo>
                    <a:pt x="584" y="3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3"/>
            <p:cNvSpPr/>
            <p:nvPr/>
          </p:nvSpPr>
          <p:spPr>
            <a:xfrm>
              <a:off x="4534752" y="3129815"/>
              <a:ext cx="33678" cy="58491"/>
            </a:xfrm>
            <a:custGeom>
              <a:avLst/>
              <a:gdLst/>
              <a:ahLst/>
              <a:cxnLst/>
              <a:rect l="l" t="t" r="r" b="b"/>
              <a:pathLst>
                <a:path w="585" h="1016" extrusionOk="0">
                  <a:moveTo>
                    <a:pt x="0" y="0"/>
                  </a:moveTo>
                  <a:lnTo>
                    <a:pt x="0" y="682"/>
                  </a:lnTo>
                  <a:lnTo>
                    <a:pt x="584" y="1015"/>
                  </a:lnTo>
                  <a:lnTo>
                    <a:pt x="584" y="3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0" name="Google Shape;6140;p43"/>
            <p:cNvGrpSpPr/>
            <p:nvPr/>
          </p:nvGrpSpPr>
          <p:grpSpPr>
            <a:xfrm>
              <a:off x="4226578" y="2063554"/>
              <a:ext cx="730854" cy="878177"/>
              <a:chOff x="4226578" y="2063554"/>
              <a:chExt cx="730854" cy="878177"/>
            </a:xfrm>
          </p:grpSpPr>
          <p:sp>
            <p:nvSpPr>
              <p:cNvPr id="6141" name="Google Shape;6141;p43"/>
              <p:cNvSpPr/>
              <p:nvPr/>
            </p:nvSpPr>
            <p:spPr>
              <a:xfrm>
                <a:off x="4615581" y="2063554"/>
                <a:ext cx="341851" cy="221817"/>
              </a:xfrm>
              <a:custGeom>
                <a:avLst/>
                <a:gdLst/>
                <a:ahLst/>
                <a:cxnLst/>
                <a:rect l="l" t="t" r="r" b="b"/>
                <a:pathLst>
                  <a:path w="5938" h="3853" extrusionOk="0">
                    <a:moveTo>
                      <a:pt x="5938" y="1"/>
                    </a:moveTo>
                    <a:lnTo>
                      <a:pt x="1" y="3435"/>
                    </a:lnTo>
                    <a:lnTo>
                      <a:pt x="1" y="3852"/>
                    </a:lnTo>
                    <a:lnTo>
                      <a:pt x="5938" y="418"/>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3"/>
              <p:cNvSpPr/>
              <p:nvPr/>
            </p:nvSpPr>
            <p:spPr>
              <a:xfrm>
                <a:off x="4615581" y="2107595"/>
                <a:ext cx="341851" cy="221760"/>
              </a:xfrm>
              <a:custGeom>
                <a:avLst/>
                <a:gdLst/>
                <a:ahLst/>
                <a:cxnLst/>
                <a:rect l="l" t="t" r="r" b="b"/>
                <a:pathLst>
                  <a:path w="5938" h="3852" extrusionOk="0">
                    <a:moveTo>
                      <a:pt x="5938" y="0"/>
                    </a:moveTo>
                    <a:lnTo>
                      <a:pt x="1" y="3421"/>
                    </a:lnTo>
                    <a:lnTo>
                      <a:pt x="1" y="3852"/>
                    </a:lnTo>
                    <a:lnTo>
                      <a:pt x="5938" y="417"/>
                    </a:lnTo>
                    <a:lnTo>
                      <a:pt x="5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3"/>
              <p:cNvSpPr/>
              <p:nvPr/>
            </p:nvSpPr>
            <p:spPr>
              <a:xfrm>
                <a:off x="4615581" y="2150831"/>
                <a:ext cx="341851" cy="221760"/>
              </a:xfrm>
              <a:custGeom>
                <a:avLst/>
                <a:gdLst/>
                <a:ahLst/>
                <a:cxnLst/>
                <a:rect l="l" t="t" r="r" b="b"/>
                <a:pathLst>
                  <a:path w="5938" h="3852" extrusionOk="0">
                    <a:moveTo>
                      <a:pt x="5938" y="0"/>
                    </a:moveTo>
                    <a:lnTo>
                      <a:pt x="1" y="3435"/>
                    </a:lnTo>
                    <a:lnTo>
                      <a:pt x="1" y="3852"/>
                    </a:lnTo>
                    <a:lnTo>
                      <a:pt x="5938" y="431"/>
                    </a:lnTo>
                    <a:lnTo>
                      <a:pt x="5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3"/>
              <p:cNvSpPr/>
              <p:nvPr/>
            </p:nvSpPr>
            <p:spPr>
              <a:xfrm>
                <a:off x="4615581" y="2194815"/>
                <a:ext cx="341851" cy="221817"/>
              </a:xfrm>
              <a:custGeom>
                <a:avLst/>
                <a:gdLst/>
                <a:ahLst/>
                <a:cxnLst/>
                <a:rect l="l" t="t" r="r" b="b"/>
                <a:pathLst>
                  <a:path w="5938" h="3853" extrusionOk="0">
                    <a:moveTo>
                      <a:pt x="5938" y="1"/>
                    </a:moveTo>
                    <a:lnTo>
                      <a:pt x="1" y="3435"/>
                    </a:lnTo>
                    <a:lnTo>
                      <a:pt x="1" y="3852"/>
                    </a:lnTo>
                    <a:lnTo>
                      <a:pt x="5938" y="418"/>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3"/>
              <p:cNvSpPr/>
              <p:nvPr/>
            </p:nvSpPr>
            <p:spPr>
              <a:xfrm>
                <a:off x="4615581" y="2238856"/>
                <a:ext cx="341851" cy="221817"/>
              </a:xfrm>
              <a:custGeom>
                <a:avLst/>
                <a:gdLst/>
                <a:ahLst/>
                <a:cxnLst/>
                <a:rect l="l" t="t" r="r" b="b"/>
                <a:pathLst>
                  <a:path w="5938" h="3853" extrusionOk="0">
                    <a:moveTo>
                      <a:pt x="5938" y="1"/>
                    </a:moveTo>
                    <a:lnTo>
                      <a:pt x="1" y="3421"/>
                    </a:lnTo>
                    <a:lnTo>
                      <a:pt x="1" y="3852"/>
                    </a:lnTo>
                    <a:lnTo>
                      <a:pt x="5938" y="418"/>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3"/>
              <p:cNvSpPr/>
              <p:nvPr/>
            </p:nvSpPr>
            <p:spPr>
              <a:xfrm>
                <a:off x="4615581" y="2282897"/>
                <a:ext cx="341851" cy="221011"/>
              </a:xfrm>
              <a:custGeom>
                <a:avLst/>
                <a:gdLst/>
                <a:ahLst/>
                <a:cxnLst/>
                <a:rect l="l" t="t" r="r" b="b"/>
                <a:pathLst>
                  <a:path w="5938" h="3839" extrusionOk="0">
                    <a:moveTo>
                      <a:pt x="5938" y="0"/>
                    </a:moveTo>
                    <a:lnTo>
                      <a:pt x="1" y="3421"/>
                    </a:lnTo>
                    <a:lnTo>
                      <a:pt x="1" y="3838"/>
                    </a:lnTo>
                    <a:lnTo>
                      <a:pt x="5938" y="418"/>
                    </a:lnTo>
                    <a:lnTo>
                      <a:pt x="5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3"/>
              <p:cNvSpPr/>
              <p:nvPr/>
            </p:nvSpPr>
            <p:spPr>
              <a:xfrm>
                <a:off x="4615581" y="2326133"/>
                <a:ext cx="341851" cy="221760"/>
              </a:xfrm>
              <a:custGeom>
                <a:avLst/>
                <a:gdLst/>
                <a:ahLst/>
                <a:cxnLst/>
                <a:rect l="l" t="t" r="r" b="b"/>
                <a:pathLst>
                  <a:path w="5938" h="3852" extrusionOk="0">
                    <a:moveTo>
                      <a:pt x="5938" y="0"/>
                    </a:moveTo>
                    <a:lnTo>
                      <a:pt x="1" y="3435"/>
                    </a:lnTo>
                    <a:lnTo>
                      <a:pt x="1" y="3852"/>
                    </a:lnTo>
                    <a:lnTo>
                      <a:pt x="5938" y="431"/>
                    </a:lnTo>
                    <a:lnTo>
                      <a:pt x="5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3"/>
              <p:cNvSpPr/>
              <p:nvPr/>
            </p:nvSpPr>
            <p:spPr>
              <a:xfrm>
                <a:off x="4615581" y="2370116"/>
                <a:ext cx="341851" cy="221817"/>
              </a:xfrm>
              <a:custGeom>
                <a:avLst/>
                <a:gdLst/>
                <a:ahLst/>
                <a:cxnLst/>
                <a:rect l="l" t="t" r="r" b="b"/>
                <a:pathLst>
                  <a:path w="5938" h="3853" extrusionOk="0">
                    <a:moveTo>
                      <a:pt x="5938" y="1"/>
                    </a:moveTo>
                    <a:lnTo>
                      <a:pt x="1" y="3421"/>
                    </a:lnTo>
                    <a:lnTo>
                      <a:pt x="1" y="3853"/>
                    </a:lnTo>
                    <a:lnTo>
                      <a:pt x="5938" y="418"/>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3"/>
              <p:cNvSpPr/>
              <p:nvPr/>
            </p:nvSpPr>
            <p:spPr>
              <a:xfrm>
                <a:off x="4615581" y="2414158"/>
                <a:ext cx="341851" cy="221011"/>
              </a:xfrm>
              <a:custGeom>
                <a:avLst/>
                <a:gdLst/>
                <a:ahLst/>
                <a:cxnLst/>
                <a:rect l="l" t="t" r="r" b="b"/>
                <a:pathLst>
                  <a:path w="5938" h="3839" extrusionOk="0">
                    <a:moveTo>
                      <a:pt x="5938" y="1"/>
                    </a:moveTo>
                    <a:lnTo>
                      <a:pt x="1" y="3421"/>
                    </a:lnTo>
                    <a:lnTo>
                      <a:pt x="1" y="3838"/>
                    </a:lnTo>
                    <a:lnTo>
                      <a:pt x="5938" y="418"/>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3"/>
              <p:cNvSpPr/>
              <p:nvPr/>
            </p:nvSpPr>
            <p:spPr>
              <a:xfrm>
                <a:off x="4615581" y="2457393"/>
                <a:ext cx="341851" cy="221817"/>
              </a:xfrm>
              <a:custGeom>
                <a:avLst/>
                <a:gdLst/>
                <a:ahLst/>
                <a:cxnLst/>
                <a:rect l="l" t="t" r="r" b="b"/>
                <a:pathLst>
                  <a:path w="5938" h="3853" extrusionOk="0">
                    <a:moveTo>
                      <a:pt x="5938" y="1"/>
                    </a:moveTo>
                    <a:lnTo>
                      <a:pt x="1" y="3435"/>
                    </a:lnTo>
                    <a:lnTo>
                      <a:pt x="1" y="3852"/>
                    </a:lnTo>
                    <a:lnTo>
                      <a:pt x="5938" y="432"/>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43"/>
              <p:cNvSpPr/>
              <p:nvPr/>
            </p:nvSpPr>
            <p:spPr>
              <a:xfrm>
                <a:off x="4615581" y="2501434"/>
                <a:ext cx="341851" cy="221760"/>
              </a:xfrm>
              <a:custGeom>
                <a:avLst/>
                <a:gdLst/>
                <a:ahLst/>
                <a:cxnLst/>
                <a:rect l="l" t="t" r="r" b="b"/>
                <a:pathLst>
                  <a:path w="5938" h="3852" extrusionOk="0">
                    <a:moveTo>
                      <a:pt x="5938" y="0"/>
                    </a:moveTo>
                    <a:lnTo>
                      <a:pt x="1" y="3435"/>
                    </a:lnTo>
                    <a:lnTo>
                      <a:pt x="1" y="3852"/>
                    </a:lnTo>
                    <a:lnTo>
                      <a:pt x="5938" y="417"/>
                    </a:lnTo>
                    <a:lnTo>
                      <a:pt x="5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43"/>
              <p:cNvSpPr/>
              <p:nvPr/>
            </p:nvSpPr>
            <p:spPr>
              <a:xfrm>
                <a:off x="4615581" y="2545476"/>
                <a:ext cx="341851" cy="221760"/>
              </a:xfrm>
              <a:custGeom>
                <a:avLst/>
                <a:gdLst/>
                <a:ahLst/>
                <a:cxnLst/>
                <a:rect l="l" t="t" r="r" b="b"/>
                <a:pathLst>
                  <a:path w="5938" h="3852" extrusionOk="0">
                    <a:moveTo>
                      <a:pt x="5938" y="0"/>
                    </a:moveTo>
                    <a:lnTo>
                      <a:pt x="1" y="3421"/>
                    </a:lnTo>
                    <a:lnTo>
                      <a:pt x="1" y="3852"/>
                    </a:lnTo>
                    <a:lnTo>
                      <a:pt x="5938" y="417"/>
                    </a:lnTo>
                    <a:lnTo>
                      <a:pt x="5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3"/>
              <p:cNvSpPr/>
              <p:nvPr/>
            </p:nvSpPr>
            <p:spPr>
              <a:xfrm>
                <a:off x="4615581" y="2588653"/>
                <a:ext cx="341851" cy="221817"/>
              </a:xfrm>
              <a:custGeom>
                <a:avLst/>
                <a:gdLst/>
                <a:ahLst/>
                <a:cxnLst/>
                <a:rect l="l" t="t" r="r" b="b"/>
                <a:pathLst>
                  <a:path w="5938" h="3853" extrusionOk="0">
                    <a:moveTo>
                      <a:pt x="5938" y="1"/>
                    </a:moveTo>
                    <a:lnTo>
                      <a:pt x="1" y="3435"/>
                    </a:lnTo>
                    <a:lnTo>
                      <a:pt x="1" y="3852"/>
                    </a:lnTo>
                    <a:lnTo>
                      <a:pt x="5938" y="432"/>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3"/>
              <p:cNvSpPr/>
              <p:nvPr/>
            </p:nvSpPr>
            <p:spPr>
              <a:xfrm>
                <a:off x="4615581" y="2632695"/>
                <a:ext cx="341851" cy="221817"/>
              </a:xfrm>
              <a:custGeom>
                <a:avLst/>
                <a:gdLst/>
                <a:ahLst/>
                <a:cxnLst/>
                <a:rect l="l" t="t" r="r" b="b"/>
                <a:pathLst>
                  <a:path w="5938" h="3853" extrusionOk="0">
                    <a:moveTo>
                      <a:pt x="5938" y="1"/>
                    </a:moveTo>
                    <a:lnTo>
                      <a:pt x="1" y="3435"/>
                    </a:lnTo>
                    <a:lnTo>
                      <a:pt x="1" y="3852"/>
                    </a:lnTo>
                    <a:lnTo>
                      <a:pt x="5938" y="418"/>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3"/>
              <p:cNvSpPr/>
              <p:nvPr/>
            </p:nvSpPr>
            <p:spPr>
              <a:xfrm>
                <a:off x="4615581" y="2676736"/>
                <a:ext cx="341851" cy="221760"/>
              </a:xfrm>
              <a:custGeom>
                <a:avLst/>
                <a:gdLst/>
                <a:ahLst/>
                <a:cxnLst/>
                <a:rect l="l" t="t" r="r" b="b"/>
                <a:pathLst>
                  <a:path w="5938" h="3852" extrusionOk="0">
                    <a:moveTo>
                      <a:pt x="5938" y="0"/>
                    </a:moveTo>
                    <a:lnTo>
                      <a:pt x="1" y="3421"/>
                    </a:lnTo>
                    <a:lnTo>
                      <a:pt x="1" y="3852"/>
                    </a:lnTo>
                    <a:lnTo>
                      <a:pt x="5938" y="418"/>
                    </a:lnTo>
                    <a:lnTo>
                      <a:pt x="5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3"/>
              <p:cNvSpPr/>
              <p:nvPr/>
            </p:nvSpPr>
            <p:spPr>
              <a:xfrm>
                <a:off x="4615581" y="2719971"/>
                <a:ext cx="341851" cy="221760"/>
              </a:xfrm>
              <a:custGeom>
                <a:avLst/>
                <a:gdLst/>
                <a:ahLst/>
                <a:cxnLst/>
                <a:rect l="l" t="t" r="r" b="b"/>
                <a:pathLst>
                  <a:path w="5938" h="3852" extrusionOk="0">
                    <a:moveTo>
                      <a:pt x="5938" y="0"/>
                    </a:moveTo>
                    <a:lnTo>
                      <a:pt x="1" y="3435"/>
                    </a:lnTo>
                    <a:lnTo>
                      <a:pt x="1" y="3852"/>
                    </a:lnTo>
                    <a:lnTo>
                      <a:pt x="5938" y="431"/>
                    </a:lnTo>
                    <a:lnTo>
                      <a:pt x="5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43"/>
              <p:cNvGrpSpPr/>
              <p:nvPr/>
            </p:nvGrpSpPr>
            <p:grpSpPr>
              <a:xfrm>
                <a:off x="4226578" y="2063554"/>
                <a:ext cx="341851" cy="878177"/>
                <a:chOff x="4226578" y="2063554"/>
                <a:chExt cx="341851" cy="878177"/>
              </a:xfrm>
            </p:grpSpPr>
            <p:sp>
              <p:nvSpPr>
                <p:cNvPr id="6158" name="Google Shape;6158;p43"/>
                <p:cNvSpPr/>
                <p:nvPr/>
              </p:nvSpPr>
              <p:spPr>
                <a:xfrm>
                  <a:off x="4226578" y="2063554"/>
                  <a:ext cx="341851" cy="221817"/>
                </a:xfrm>
                <a:custGeom>
                  <a:avLst/>
                  <a:gdLst/>
                  <a:ahLst/>
                  <a:cxnLst/>
                  <a:rect l="l" t="t" r="r" b="b"/>
                  <a:pathLst>
                    <a:path w="5938" h="3853" extrusionOk="0">
                      <a:moveTo>
                        <a:pt x="0" y="1"/>
                      </a:moveTo>
                      <a:lnTo>
                        <a:pt x="0" y="418"/>
                      </a:lnTo>
                      <a:lnTo>
                        <a:pt x="5937" y="3852"/>
                      </a:lnTo>
                      <a:lnTo>
                        <a:pt x="5937" y="34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3"/>
                <p:cNvSpPr/>
                <p:nvPr/>
              </p:nvSpPr>
              <p:spPr>
                <a:xfrm>
                  <a:off x="4226578" y="2107595"/>
                  <a:ext cx="341851" cy="221760"/>
                </a:xfrm>
                <a:custGeom>
                  <a:avLst/>
                  <a:gdLst/>
                  <a:ahLst/>
                  <a:cxnLst/>
                  <a:rect l="l" t="t" r="r" b="b"/>
                  <a:pathLst>
                    <a:path w="5938" h="3852" extrusionOk="0">
                      <a:moveTo>
                        <a:pt x="0" y="0"/>
                      </a:moveTo>
                      <a:lnTo>
                        <a:pt x="0" y="417"/>
                      </a:lnTo>
                      <a:lnTo>
                        <a:pt x="5937" y="3852"/>
                      </a:lnTo>
                      <a:lnTo>
                        <a:pt x="5937" y="342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3"/>
                <p:cNvSpPr/>
                <p:nvPr/>
              </p:nvSpPr>
              <p:spPr>
                <a:xfrm>
                  <a:off x="4226578" y="2150831"/>
                  <a:ext cx="341851" cy="221760"/>
                </a:xfrm>
                <a:custGeom>
                  <a:avLst/>
                  <a:gdLst/>
                  <a:ahLst/>
                  <a:cxnLst/>
                  <a:rect l="l" t="t" r="r" b="b"/>
                  <a:pathLst>
                    <a:path w="5938" h="3852" extrusionOk="0">
                      <a:moveTo>
                        <a:pt x="0" y="0"/>
                      </a:moveTo>
                      <a:lnTo>
                        <a:pt x="0" y="431"/>
                      </a:lnTo>
                      <a:lnTo>
                        <a:pt x="5937" y="3852"/>
                      </a:lnTo>
                      <a:lnTo>
                        <a:pt x="5937" y="343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3"/>
                <p:cNvSpPr/>
                <p:nvPr/>
              </p:nvSpPr>
              <p:spPr>
                <a:xfrm>
                  <a:off x="4226578" y="2194815"/>
                  <a:ext cx="341851" cy="221817"/>
                </a:xfrm>
                <a:custGeom>
                  <a:avLst/>
                  <a:gdLst/>
                  <a:ahLst/>
                  <a:cxnLst/>
                  <a:rect l="l" t="t" r="r" b="b"/>
                  <a:pathLst>
                    <a:path w="5938" h="3853" extrusionOk="0">
                      <a:moveTo>
                        <a:pt x="0" y="1"/>
                      </a:moveTo>
                      <a:lnTo>
                        <a:pt x="0" y="418"/>
                      </a:lnTo>
                      <a:lnTo>
                        <a:pt x="5937" y="3852"/>
                      </a:lnTo>
                      <a:lnTo>
                        <a:pt x="5937" y="34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3"/>
                <p:cNvSpPr/>
                <p:nvPr/>
              </p:nvSpPr>
              <p:spPr>
                <a:xfrm>
                  <a:off x="4226578" y="2238856"/>
                  <a:ext cx="341851" cy="221817"/>
                </a:xfrm>
                <a:custGeom>
                  <a:avLst/>
                  <a:gdLst/>
                  <a:ahLst/>
                  <a:cxnLst/>
                  <a:rect l="l" t="t" r="r" b="b"/>
                  <a:pathLst>
                    <a:path w="5938" h="3853" extrusionOk="0">
                      <a:moveTo>
                        <a:pt x="0" y="1"/>
                      </a:moveTo>
                      <a:lnTo>
                        <a:pt x="0" y="418"/>
                      </a:lnTo>
                      <a:lnTo>
                        <a:pt x="5937" y="3852"/>
                      </a:lnTo>
                      <a:lnTo>
                        <a:pt x="5937" y="342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3"/>
                <p:cNvSpPr/>
                <p:nvPr/>
              </p:nvSpPr>
              <p:spPr>
                <a:xfrm>
                  <a:off x="4226578" y="2282897"/>
                  <a:ext cx="341851" cy="221011"/>
                </a:xfrm>
                <a:custGeom>
                  <a:avLst/>
                  <a:gdLst/>
                  <a:ahLst/>
                  <a:cxnLst/>
                  <a:rect l="l" t="t" r="r" b="b"/>
                  <a:pathLst>
                    <a:path w="5938" h="3839" extrusionOk="0">
                      <a:moveTo>
                        <a:pt x="0" y="0"/>
                      </a:moveTo>
                      <a:lnTo>
                        <a:pt x="0" y="418"/>
                      </a:lnTo>
                      <a:lnTo>
                        <a:pt x="5937" y="3838"/>
                      </a:lnTo>
                      <a:lnTo>
                        <a:pt x="5937" y="342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3"/>
                <p:cNvSpPr/>
                <p:nvPr/>
              </p:nvSpPr>
              <p:spPr>
                <a:xfrm>
                  <a:off x="4226578" y="2326133"/>
                  <a:ext cx="341851" cy="221760"/>
                </a:xfrm>
                <a:custGeom>
                  <a:avLst/>
                  <a:gdLst/>
                  <a:ahLst/>
                  <a:cxnLst/>
                  <a:rect l="l" t="t" r="r" b="b"/>
                  <a:pathLst>
                    <a:path w="5938" h="3852" extrusionOk="0">
                      <a:moveTo>
                        <a:pt x="0" y="0"/>
                      </a:moveTo>
                      <a:lnTo>
                        <a:pt x="0" y="431"/>
                      </a:lnTo>
                      <a:lnTo>
                        <a:pt x="5937" y="3852"/>
                      </a:lnTo>
                      <a:lnTo>
                        <a:pt x="5937" y="343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3"/>
                <p:cNvSpPr/>
                <p:nvPr/>
              </p:nvSpPr>
              <p:spPr>
                <a:xfrm>
                  <a:off x="4226578" y="2370116"/>
                  <a:ext cx="341851" cy="221817"/>
                </a:xfrm>
                <a:custGeom>
                  <a:avLst/>
                  <a:gdLst/>
                  <a:ahLst/>
                  <a:cxnLst/>
                  <a:rect l="l" t="t" r="r" b="b"/>
                  <a:pathLst>
                    <a:path w="5938" h="3853" extrusionOk="0">
                      <a:moveTo>
                        <a:pt x="0" y="1"/>
                      </a:moveTo>
                      <a:lnTo>
                        <a:pt x="0" y="418"/>
                      </a:lnTo>
                      <a:lnTo>
                        <a:pt x="5937" y="3853"/>
                      </a:lnTo>
                      <a:lnTo>
                        <a:pt x="5937" y="342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3"/>
                <p:cNvSpPr/>
                <p:nvPr/>
              </p:nvSpPr>
              <p:spPr>
                <a:xfrm>
                  <a:off x="4226578" y="2414158"/>
                  <a:ext cx="341851" cy="221011"/>
                </a:xfrm>
                <a:custGeom>
                  <a:avLst/>
                  <a:gdLst/>
                  <a:ahLst/>
                  <a:cxnLst/>
                  <a:rect l="l" t="t" r="r" b="b"/>
                  <a:pathLst>
                    <a:path w="5938" h="3839" extrusionOk="0">
                      <a:moveTo>
                        <a:pt x="0" y="1"/>
                      </a:moveTo>
                      <a:lnTo>
                        <a:pt x="0" y="418"/>
                      </a:lnTo>
                      <a:lnTo>
                        <a:pt x="5937" y="3838"/>
                      </a:lnTo>
                      <a:lnTo>
                        <a:pt x="5937" y="342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3"/>
                <p:cNvSpPr/>
                <p:nvPr/>
              </p:nvSpPr>
              <p:spPr>
                <a:xfrm>
                  <a:off x="4226578" y="2457393"/>
                  <a:ext cx="341851" cy="221817"/>
                </a:xfrm>
                <a:custGeom>
                  <a:avLst/>
                  <a:gdLst/>
                  <a:ahLst/>
                  <a:cxnLst/>
                  <a:rect l="l" t="t" r="r" b="b"/>
                  <a:pathLst>
                    <a:path w="5938" h="3853" extrusionOk="0">
                      <a:moveTo>
                        <a:pt x="0" y="1"/>
                      </a:moveTo>
                      <a:lnTo>
                        <a:pt x="0" y="432"/>
                      </a:lnTo>
                      <a:lnTo>
                        <a:pt x="5937" y="3852"/>
                      </a:lnTo>
                      <a:lnTo>
                        <a:pt x="5937" y="34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3"/>
                <p:cNvSpPr/>
                <p:nvPr/>
              </p:nvSpPr>
              <p:spPr>
                <a:xfrm>
                  <a:off x="4226578" y="2501434"/>
                  <a:ext cx="341851" cy="221760"/>
                </a:xfrm>
                <a:custGeom>
                  <a:avLst/>
                  <a:gdLst/>
                  <a:ahLst/>
                  <a:cxnLst/>
                  <a:rect l="l" t="t" r="r" b="b"/>
                  <a:pathLst>
                    <a:path w="5938" h="3852" extrusionOk="0">
                      <a:moveTo>
                        <a:pt x="0" y="0"/>
                      </a:moveTo>
                      <a:lnTo>
                        <a:pt x="0" y="417"/>
                      </a:lnTo>
                      <a:lnTo>
                        <a:pt x="5937" y="3852"/>
                      </a:lnTo>
                      <a:lnTo>
                        <a:pt x="5937" y="343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3"/>
                <p:cNvSpPr/>
                <p:nvPr/>
              </p:nvSpPr>
              <p:spPr>
                <a:xfrm>
                  <a:off x="4226578" y="2545476"/>
                  <a:ext cx="341851" cy="221760"/>
                </a:xfrm>
                <a:custGeom>
                  <a:avLst/>
                  <a:gdLst/>
                  <a:ahLst/>
                  <a:cxnLst/>
                  <a:rect l="l" t="t" r="r" b="b"/>
                  <a:pathLst>
                    <a:path w="5938" h="3852" extrusionOk="0">
                      <a:moveTo>
                        <a:pt x="0" y="0"/>
                      </a:moveTo>
                      <a:lnTo>
                        <a:pt x="0" y="417"/>
                      </a:lnTo>
                      <a:lnTo>
                        <a:pt x="5937" y="3852"/>
                      </a:lnTo>
                      <a:lnTo>
                        <a:pt x="5937" y="342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3"/>
                <p:cNvSpPr/>
                <p:nvPr/>
              </p:nvSpPr>
              <p:spPr>
                <a:xfrm>
                  <a:off x="4226578" y="2588653"/>
                  <a:ext cx="341851" cy="221817"/>
                </a:xfrm>
                <a:custGeom>
                  <a:avLst/>
                  <a:gdLst/>
                  <a:ahLst/>
                  <a:cxnLst/>
                  <a:rect l="l" t="t" r="r" b="b"/>
                  <a:pathLst>
                    <a:path w="5938" h="3853" extrusionOk="0">
                      <a:moveTo>
                        <a:pt x="0" y="1"/>
                      </a:moveTo>
                      <a:lnTo>
                        <a:pt x="0" y="432"/>
                      </a:lnTo>
                      <a:lnTo>
                        <a:pt x="5937" y="3852"/>
                      </a:lnTo>
                      <a:lnTo>
                        <a:pt x="5937" y="34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3"/>
                <p:cNvSpPr/>
                <p:nvPr/>
              </p:nvSpPr>
              <p:spPr>
                <a:xfrm>
                  <a:off x="4226578" y="2632695"/>
                  <a:ext cx="341851" cy="221817"/>
                </a:xfrm>
                <a:custGeom>
                  <a:avLst/>
                  <a:gdLst/>
                  <a:ahLst/>
                  <a:cxnLst/>
                  <a:rect l="l" t="t" r="r" b="b"/>
                  <a:pathLst>
                    <a:path w="5938" h="3853" extrusionOk="0">
                      <a:moveTo>
                        <a:pt x="0" y="1"/>
                      </a:moveTo>
                      <a:lnTo>
                        <a:pt x="0" y="418"/>
                      </a:lnTo>
                      <a:lnTo>
                        <a:pt x="5937" y="3852"/>
                      </a:lnTo>
                      <a:lnTo>
                        <a:pt x="5937" y="34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3"/>
                <p:cNvSpPr/>
                <p:nvPr/>
              </p:nvSpPr>
              <p:spPr>
                <a:xfrm>
                  <a:off x="4226578" y="2676736"/>
                  <a:ext cx="341851" cy="221760"/>
                </a:xfrm>
                <a:custGeom>
                  <a:avLst/>
                  <a:gdLst/>
                  <a:ahLst/>
                  <a:cxnLst/>
                  <a:rect l="l" t="t" r="r" b="b"/>
                  <a:pathLst>
                    <a:path w="5938" h="3852" extrusionOk="0">
                      <a:moveTo>
                        <a:pt x="0" y="0"/>
                      </a:moveTo>
                      <a:lnTo>
                        <a:pt x="0" y="418"/>
                      </a:lnTo>
                      <a:lnTo>
                        <a:pt x="5937" y="3852"/>
                      </a:lnTo>
                      <a:lnTo>
                        <a:pt x="5937" y="342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3"/>
                <p:cNvSpPr/>
                <p:nvPr/>
              </p:nvSpPr>
              <p:spPr>
                <a:xfrm>
                  <a:off x="4226578" y="2719971"/>
                  <a:ext cx="341851" cy="221760"/>
                </a:xfrm>
                <a:custGeom>
                  <a:avLst/>
                  <a:gdLst/>
                  <a:ahLst/>
                  <a:cxnLst/>
                  <a:rect l="l" t="t" r="r" b="b"/>
                  <a:pathLst>
                    <a:path w="5938" h="3852" extrusionOk="0">
                      <a:moveTo>
                        <a:pt x="0" y="0"/>
                      </a:moveTo>
                      <a:lnTo>
                        <a:pt x="0" y="431"/>
                      </a:lnTo>
                      <a:lnTo>
                        <a:pt x="5937" y="3852"/>
                      </a:lnTo>
                      <a:lnTo>
                        <a:pt x="5937" y="343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74" name="Google Shape;6174;p43"/>
            <p:cNvSpPr/>
            <p:nvPr/>
          </p:nvSpPr>
          <p:spPr>
            <a:xfrm>
              <a:off x="4279370" y="3043344"/>
              <a:ext cx="33678" cy="58491"/>
            </a:xfrm>
            <a:custGeom>
              <a:avLst/>
              <a:gdLst/>
              <a:ahLst/>
              <a:cxnLst/>
              <a:rect l="l" t="t" r="r" b="b"/>
              <a:pathLst>
                <a:path w="585" h="1016" extrusionOk="0">
                  <a:moveTo>
                    <a:pt x="1" y="1"/>
                  </a:moveTo>
                  <a:lnTo>
                    <a:pt x="1" y="682"/>
                  </a:lnTo>
                  <a:lnTo>
                    <a:pt x="585" y="1016"/>
                  </a:lnTo>
                  <a:lnTo>
                    <a:pt x="585" y="3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3"/>
            <p:cNvSpPr/>
            <p:nvPr/>
          </p:nvSpPr>
          <p:spPr>
            <a:xfrm>
              <a:off x="4330607" y="3072993"/>
              <a:ext cx="33678" cy="58491"/>
            </a:xfrm>
            <a:custGeom>
              <a:avLst/>
              <a:gdLst/>
              <a:ahLst/>
              <a:cxnLst/>
              <a:rect l="l" t="t" r="r" b="b"/>
              <a:pathLst>
                <a:path w="585" h="1016" extrusionOk="0">
                  <a:moveTo>
                    <a:pt x="1" y="0"/>
                  </a:moveTo>
                  <a:lnTo>
                    <a:pt x="1" y="681"/>
                  </a:lnTo>
                  <a:lnTo>
                    <a:pt x="585" y="1015"/>
                  </a:lnTo>
                  <a:lnTo>
                    <a:pt x="585" y="3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3"/>
            <p:cNvSpPr/>
            <p:nvPr/>
          </p:nvSpPr>
          <p:spPr>
            <a:xfrm>
              <a:off x="4381845" y="3102584"/>
              <a:ext cx="33678" cy="58491"/>
            </a:xfrm>
            <a:custGeom>
              <a:avLst/>
              <a:gdLst/>
              <a:ahLst/>
              <a:cxnLst/>
              <a:rect l="l" t="t" r="r" b="b"/>
              <a:pathLst>
                <a:path w="585" h="1016" extrusionOk="0">
                  <a:moveTo>
                    <a:pt x="1" y="1"/>
                  </a:moveTo>
                  <a:lnTo>
                    <a:pt x="1" y="682"/>
                  </a:lnTo>
                  <a:lnTo>
                    <a:pt x="585" y="1016"/>
                  </a:lnTo>
                  <a:lnTo>
                    <a:pt x="585" y="33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3"/>
            <p:cNvSpPr/>
            <p:nvPr/>
          </p:nvSpPr>
          <p:spPr>
            <a:xfrm>
              <a:off x="4433083" y="3132175"/>
              <a:ext cx="33678" cy="58491"/>
            </a:xfrm>
            <a:custGeom>
              <a:avLst/>
              <a:gdLst/>
              <a:ahLst/>
              <a:cxnLst/>
              <a:rect l="l" t="t" r="r" b="b"/>
              <a:pathLst>
                <a:path w="585" h="1016" extrusionOk="0">
                  <a:moveTo>
                    <a:pt x="0" y="1"/>
                  </a:moveTo>
                  <a:lnTo>
                    <a:pt x="0" y="682"/>
                  </a:lnTo>
                  <a:lnTo>
                    <a:pt x="584" y="1016"/>
                  </a:lnTo>
                  <a:lnTo>
                    <a:pt x="584" y="34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3"/>
            <p:cNvSpPr/>
            <p:nvPr/>
          </p:nvSpPr>
          <p:spPr>
            <a:xfrm>
              <a:off x="4485126" y="3161824"/>
              <a:ext cx="33678" cy="58491"/>
            </a:xfrm>
            <a:custGeom>
              <a:avLst/>
              <a:gdLst/>
              <a:ahLst/>
              <a:cxnLst/>
              <a:rect l="l" t="t" r="r" b="b"/>
              <a:pathLst>
                <a:path w="585" h="1016" extrusionOk="0">
                  <a:moveTo>
                    <a:pt x="0" y="0"/>
                  </a:moveTo>
                  <a:lnTo>
                    <a:pt x="0" y="682"/>
                  </a:lnTo>
                  <a:lnTo>
                    <a:pt x="584" y="1015"/>
                  </a:lnTo>
                  <a:lnTo>
                    <a:pt x="584" y="34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3"/>
            <p:cNvSpPr/>
            <p:nvPr/>
          </p:nvSpPr>
          <p:spPr>
            <a:xfrm>
              <a:off x="4536364" y="3192221"/>
              <a:ext cx="33678" cy="57685"/>
            </a:xfrm>
            <a:custGeom>
              <a:avLst/>
              <a:gdLst/>
              <a:ahLst/>
              <a:cxnLst/>
              <a:rect l="l" t="t" r="r" b="b"/>
              <a:pathLst>
                <a:path w="585" h="1002" extrusionOk="0">
                  <a:moveTo>
                    <a:pt x="0" y="1"/>
                  </a:moveTo>
                  <a:lnTo>
                    <a:pt x="0" y="668"/>
                  </a:lnTo>
                  <a:lnTo>
                    <a:pt x="584" y="1002"/>
                  </a:lnTo>
                  <a:lnTo>
                    <a:pt x="584" y="3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3"/>
            <p:cNvSpPr/>
            <p:nvPr/>
          </p:nvSpPr>
          <p:spPr>
            <a:xfrm>
              <a:off x="4278564" y="3105808"/>
              <a:ext cx="32872" cy="57685"/>
            </a:xfrm>
            <a:custGeom>
              <a:avLst/>
              <a:gdLst/>
              <a:ahLst/>
              <a:cxnLst/>
              <a:rect l="l" t="t" r="r" b="b"/>
              <a:pathLst>
                <a:path w="571" h="1002" extrusionOk="0">
                  <a:moveTo>
                    <a:pt x="1" y="0"/>
                  </a:moveTo>
                  <a:lnTo>
                    <a:pt x="1" y="668"/>
                  </a:lnTo>
                  <a:lnTo>
                    <a:pt x="571" y="1001"/>
                  </a:lnTo>
                  <a:lnTo>
                    <a:pt x="571" y="3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3"/>
            <p:cNvSpPr/>
            <p:nvPr/>
          </p:nvSpPr>
          <p:spPr>
            <a:xfrm>
              <a:off x="4483514" y="3224230"/>
              <a:ext cx="33678" cy="58491"/>
            </a:xfrm>
            <a:custGeom>
              <a:avLst/>
              <a:gdLst/>
              <a:ahLst/>
              <a:cxnLst/>
              <a:rect l="l" t="t" r="r" b="b"/>
              <a:pathLst>
                <a:path w="585" h="1016" extrusionOk="0">
                  <a:moveTo>
                    <a:pt x="0" y="1"/>
                  </a:moveTo>
                  <a:lnTo>
                    <a:pt x="0" y="668"/>
                  </a:lnTo>
                  <a:lnTo>
                    <a:pt x="584" y="1016"/>
                  </a:lnTo>
                  <a:lnTo>
                    <a:pt x="584" y="3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3"/>
            <p:cNvSpPr/>
            <p:nvPr/>
          </p:nvSpPr>
          <p:spPr>
            <a:xfrm>
              <a:off x="4534752" y="3253879"/>
              <a:ext cx="33678" cy="58491"/>
            </a:xfrm>
            <a:custGeom>
              <a:avLst/>
              <a:gdLst/>
              <a:ahLst/>
              <a:cxnLst/>
              <a:rect l="l" t="t" r="r" b="b"/>
              <a:pathLst>
                <a:path w="585" h="1016" extrusionOk="0">
                  <a:moveTo>
                    <a:pt x="0" y="0"/>
                  </a:moveTo>
                  <a:lnTo>
                    <a:pt x="0" y="668"/>
                  </a:lnTo>
                  <a:lnTo>
                    <a:pt x="584" y="1015"/>
                  </a:lnTo>
                  <a:lnTo>
                    <a:pt x="584" y="3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3"/>
            <p:cNvSpPr/>
            <p:nvPr/>
          </p:nvSpPr>
          <p:spPr>
            <a:xfrm>
              <a:off x="4312991" y="3229066"/>
              <a:ext cx="188196" cy="400284"/>
            </a:xfrm>
            <a:custGeom>
              <a:avLst/>
              <a:gdLst/>
              <a:ahLst/>
              <a:cxnLst/>
              <a:rect l="l" t="t" r="r" b="b"/>
              <a:pathLst>
                <a:path w="3269" h="6953" extrusionOk="0">
                  <a:moveTo>
                    <a:pt x="2935" y="710"/>
                  </a:moveTo>
                  <a:lnTo>
                    <a:pt x="2935" y="1307"/>
                  </a:lnTo>
                  <a:lnTo>
                    <a:pt x="321" y="2809"/>
                  </a:lnTo>
                  <a:lnTo>
                    <a:pt x="321" y="2211"/>
                  </a:lnTo>
                  <a:lnTo>
                    <a:pt x="2935" y="710"/>
                  </a:lnTo>
                  <a:close/>
                  <a:moveTo>
                    <a:pt x="2935" y="1572"/>
                  </a:moveTo>
                  <a:lnTo>
                    <a:pt x="2935" y="2169"/>
                  </a:lnTo>
                  <a:lnTo>
                    <a:pt x="321" y="3671"/>
                  </a:lnTo>
                  <a:lnTo>
                    <a:pt x="321" y="3073"/>
                  </a:lnTo>
                  <a:lnTo>
                    <a:pt x="2935" y="1572"/>
                  </a:lnTo>
                  <a:close/>
                  <a:moveTo>
                    <a:pt x="2935" y="2434"/>
                  </a:moveTo>
                  <a:lnTo>
                    <a:pt x="2935" y="3018"/>
                  </a:lnTo>
                  <a:lnTo>
                    <a:pt x="321" y="4533"/>
                  </a:lnTo>
                  <a:lnTo>
                    <a:pt x="321" y="3935"/>
                  </a:lnTo>
                  <a:lnTo>
                    <a:pt x="2935" y="2434"/>
                  </a:lnTo>
                  <a:close/>
                  <a:moveTo>
                    <a:pt x="3268" y="0"/>
                  </a:moveTo>
                  <a:lnTo>
                    <a:pt x="1" y="1891"/>
                  </a:lnTo>
                  <a:lnTo>
                    <a:pt x="1" y="6953"/>
                  </a:lnTo>
                  <a:lnTo>
                    <a:pt x="3268" y="5062"/>
                  </a:lnTo>
                  <a:lnTo>
                    <a:pt x="32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4" name="Google Shape;6184;p43"/>
            <p:cNvGrpSpPr/>
            <p:nvPr/>
          </p:nvGrpSpPr>
          <p:grpSpPr>
            <a:xfrm>
              <a:off x="4331413" y="3269883"/>
              <a:ext cx="150546" cy="220206"/>
              <a:chOff x="4331413" y="3269883"/>
              <a:chExt cx="150546" cy="220206"/>
            </a:xfrm>
          </p:grpSpPr>
          <p:sp>
            <p:nvSpPr>
              <p:cNvPr id="6185" name="Google Shape;6185;p43"/>
              <p:cNvSpPr/>
              <p:nvPr/>
            </p:nvSpPr>
            <p:spPr>
              <a:xfrm>
                <a:off x="4331413" y="3369135"/>
                <a:ext cx="150546" cy="120955"/>
              </a:xfrm>
              <a:custGeom>
                <a:avLst/>
                <a:gdLst/>
                <a:ahLst/>
                <a:cxnLst/>
                <a:rect l="l" t="t" r="r" b="b"/>
                <a:pathLst>
                  <a:path w="2615" h="2101" extrusionOk="0">
                    <a:moveTo>
                      <a:pt x="2615" y="1"/>
                    </a:moveTo>
                    <a:lnTo>
                      <a:pt x="1" y="1502"/>
                    </a:lnTo>
                    <a:lnTo>
                      <a:pt x="1" y="2100"/>
                    </a:lnTo>
                    <a:lnTo>
                      <a:pt x="2615" y="599"/>
                    </a:lnTo>
                    <a:lnTo>
                      <a:pt x="2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3"/>
              <p:cNvSpPr/>
              <p:nvPr/>
            </p:nvSpPr>
            <p:spPr>
              <a:xfrm>
                <a:off x="4331413" y="3319509"/>
                <a:ext cx="150546" cy="120955"/>
              </a:xfrm>
              <a:custGeom>
                <a:avLst/>
                <a:gdLst/>
                <a:ahLst/>
                <a:cxnLst/>
                <a:rect l="l" t="t" r="r" b="b"/>
                <a:pathLst>
                  <a:path w="2615" h="2101" extrusionOk="0">
                    <a:moveTo>
                      <a:pt x="2615" y="1"/>
                    </a:moveTo>
                    <a:lnTo>
                      <a:pt x="1" y="1502"/>
                    </a:lnTo>
                    <a:lnTo>
                      <a:pt x="1" y="2100"/>
                    </a:lnTo>
                    <a:lnTo>
                      <a:pt x="2615" y="598"/>
                    </a:lnTo>
                    <a:lnTo>
                      <a:pt x="2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3"/>
              <p:cNvSpPr/>
              <p:nvPr/>
            </p:nvSpPr>
            <p:spPr>
              <a:xfrm>
                <a:off x="4331413" y="3269883"/>
                <a:ext cx="150546" cy="121703"/>
              </a:xfrm>
              <a:custGeom>
                <a:avLst/>
                <a:gdLst/>
                <a:ahLst/>
                <a:cxnLst/>
                <a:rect l="l" t="t" r="r" b="b"/>
                <a:pathLst>
                  <a:path w="2615" h="2114" extrusionOk="0">
                    <a:moveTo>
                      <a:pt x="2615" y="1"/>
                    </a:moveTo>
                    <a:lnTo>
                      <a:pt x="1" y="1516"/>
                    </a:lnTo>
                    <a:lnTo>
                      <a:pt x="1" y="2114"/>
                    </a:lnTo>
                    <a:lnTo>
                      <a:pt x="2615" y="598"/>
                    </a:lnTo>
                    <a:lnTo>
                      <a:pt x="2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8" name="Google Shape;6188;p43"/>
            <p:cNvSpPr/>
            <p:nvPr/>
          </p:nvSpPr>
          <p:spPr>
            <a:xfrm>
              <a:off x="4124908" y="3121812"/>
              <a:ext cx="376278" cy="216175"/>
            </a:xfrm>
            <a:custGeom>
              <a:avLst/>
              <a:gdLst/>
              <a:ahLst/>
              <a:cxnLst/>
              <a:rect l="l" t="t" r="r" b="b"/>
              <a:pathLst>
                <a:path w="6536" h="3755" extrusionOk="0">
                  <a:moveTo>
                    <a:pt x="3268" y="0"/>
                  </a:moveTo>
                  <a:lnTo>
                    <a:pt x="0" y="1863"/>
                  </a:lnTo>
                  <a:lnTo>
                    <a:pt x="3268" y="3754"/>
                  </a:lnTo>
                  <a:lnTo>
                    <a:pt x="6535" y="1863"/>
                  </a:lnTo>
                  <a:lnTo>
                    <a:pt x="3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3"/>
            <p:cNvSpPr/>
            <p:nvPr/>
          </p:nvSpPr>
          <p:spPr>
            <a:xfrm>
              <a:off x="4296986" y="3375525"/>
              <a:ext cx="173746" cy="557220"/>
            </a:xfrm>
            <a:custGeom>
              <a:avLst/>
              <a:gdLst/>
              <a:ahLst/>
              <a:cxnLst/>
              <a:rect l="l" t="t" r="r" b="b"/>
              <a:pathLst>
                <a:path w="3018" h="9679" extrusionOk="0">
                  <a:moveTo>
                    <a:pt x="3018" y="1"/>
                  </a:moveTo>
                  <a:lnTo>
                    <a:pt x="1" y="1739"/>
                  </a:lnTo>
                  <a:lnTo>
                    <a:pt x="1" y="9678"/>
                  </a:lnTo>
                  <a:lnTo>
                    <a:pt x="3018" y="7940"/>
                  </a:lnTo>
                  <a:lnTo>
                    <a:pt x="30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43"/>
            <p:cNvSpPr/>
            <p:nvPr/>
          </p:nvSpPr>
          <p:spPr>
            <a:xfrm>
              <a:off x="3783862" y="3179440"/>
              <a:ext cx="513179" cy="753303"/>
            </a:xfrm>
            <a:custGeom>
              <a:avLst/>
              <a:gdLst/>
              <a:ahLst/>
              <a:cxnLst/>
              <a:rect l="l" t="t" r="r" b="b"/>
              <a:pathLst>
                <a:path w="8914" h="13085" extrusionOk="0">
                  <a:moveTo>
                    <a:pt x="571" y="807"/>
                  </a:moveTo>
                  <a:lnTo>
                    <a:pt x="1238" y="1182"/>
                  </a:lnTo>
                  <a:lnTo>
                    <a:pt x="1238" y="1947"/>
                  </a:lnTo>
                  <a:lnTo>
                    <a:pt x="571" y="1572"/>
                  </a:lnTo>
                  <a:lnTo>
                    <a:pt x="571" y="807"/>
                  </a:lnTo>
                  <a:close/>
                  <a:moveTo>
                    <a:pt x="1586" y="1391"/>
                  </a:moveTo>
                  <a:lnTo>
                    <a:pt x="2253" y="1766"/>
                  </a:lnTo>
                  <a:lnTo>
                    <a:pt x="2253" y="2545"/>
                  </a:lnTo>
                  <a:lnTo>
                    <a:pt x="1586" y="2156"/>
                  </a:lnTo>
                  <a:lnTo>
                    <a:pt x="1586" y="1391"/>
                  </a:lnTo>
                  <a:close/>
                  <a:moveTo>
                    <a:pt x="571" y="1947"/>
                  </a:moveTo>
                  <a:lnTo>
                    <a:pt x="1238" y="2322"/>
                  </a:lnTo>
                  <a:lnTo>
                    <a:pt x="1238" y="3101"/>
                  </a:lnTo>
                  <a:lnTo>
                    <a:pt x="571" y="2712"/>
                  </a:lnTo>
                  <a:lnTo>
                    <a:pt x="571" y="1947"/>
                  </a:lnTo>
                  <a:close/>
                  <a:moveTo>
                    <a:pt x="2601" y="1975"/>
                  </a:moveTo>
                  <a:lnTo>
                    <a:pt x="3269" y="2364"/>
                  </a:lnTo>
                  <a:lnTo>
                    <a:pt x="3269" y="3129"/>
                  </a:lnTo>
                  <a:lnTo>
                    <a:pt x="2601" y="2740"/>
                  </a:lnTo>
                  <a:lnTo>
                    <a:pt x="2601" y="1975"/>
                  </a:lnTo>
                  <a:close/>
                  <a:moveTo>
                    <a:pt x="1586" y="2531"/>
                  </a:moveTo>
                  <a:lnTo>
                    <a:pt x="2253" y="2920"/>
                  </a:lnTo>
                  <a:lnTo>
                    <a:pt x="2253" y="3685"/>
                  </a:lnTo>
                  <a:lnTo>
                    <a:pt x="1586" y="3296"/>
                  </a:lnTo>
                  <a:lnTo>
                    <a:pt x="1586" y="2531"/>
                  </a:lnTo>
                  <a:close/>
                  <a:moveTo>
                    <a:pt x="3616" y="2559"/>
                  </a:moveTo>
                  <a:lnTo>
                    <a:pt x="4284" y="2948"/>
                  </a:lnTo>
                  <a:lnTo>
                    <a:pt x="4284" y="3713"/>
                  </a:lnTo>
                  <a:lnTo>
                    <a:pt x="3616" y="3337"/>
                  </a:lnTo>
                  <a:lnTo>
                    <a:pt x="3616" y="2559"/>
                  </a:lnTo>
                  <a:close/>
                  <a:moveTo>
                    <a:pt x="571" y="3087"/>
                  </a:moveTo>
                  <a:lnTo>
                    <a:pt x="1238" y="3476"/>
                  </a:lnTo>
                  <a:lnTo>
                    <a:pt x="1238" y="4241"/>
                  </a:lnTo>
                  <a:lnTo>
                    <a:pt x="571" y="3852"/>
                  </a:lnTo>
                  <a:lnTo>
                    <a:pt x="571" y="3087"/>
                  </a:lnTo>
                  <a:close/>
                  <a:moveTo>
                    <a:pt x="2601" y="3115"/>
                  </a:moveTo>
                  <a:lnTo>
                    <a:pt x="3269" y="3504"/>
                  </a:lnTo>
                  <a:lnTo>
                    <a:pt x="3269" y="4269"/>
                  </a:lnTo>
                  <a:lnTo>
                    <a:pt x="2601" y="3880"/>
                  </a:lnTo>
                  <a:lnTo>
                    <a:pt x="2601" y="3115"/>
                  </a:lnTo>
                  <a:close/>
                  <a:moveTo>
                    <a:pt x="4631" y="3143"/>
                  </a:moveTo>
                  <a:lnTo>
                    <a:pt x="5299" y="3532"/>
                  </a:lnTo>
                  <a:lnTo>
                    <a:pt x="5299" y="4297"/>
                  </a:lnTo>
                  <a:lnTo>
                    <a:pt x="4631" y="3907"/>
                  </a:lnTo>
                  <a:lnTo>
                    <a:pt x="4631" y="3143"/>
                  </a:lnTo>
                  <a:close/>
                  <a:moveTo>
                    <a:pt x="1586" y="3671"/>
                  </a:moveTo>
                  <a:lnTo>
                    <a:pt x="2253" y="4060"/>
                  </a:lnTo>
                  <a:lnTo>
                    <a:pt x="2253" y="4825"/>
                  </a:lnTo>
                  <a:lnTo>
                    <a:pt x="1586" y="4436"/>
                  </a:lnTo>
                  <a:lnTo>
                    <a:pt x="1586" y="3671"/>
                  </a:lnTo>
                  <a:close/>
                  <a:moveTo>
                    <a:pt x="3616" y="3699"/>
                  </a:moveTo>
                  <a:lnTo>
                    <a:pt x="4284" y="4088"/>
                  </a:lnTo>
                  <a:lnTo>
                    <a:pt x="4284" y="4853"/>
                  </a:lnTo>
                  <a:lnTo>
                    <a:pt x="3616" y="4464"/>
                  </a:lnTo>
                  <a:lnTo>
                    <a:pt x="3616" y="3699"/>
                  </a:lnTo>
                  <a:close/>
                  <a:moveTo>
                    <a:pt x="5646" y="3727"/>
                  </a:moveTo>
                  <a:lnTo>
                    <a:pt x="6314" y="4116"/>
                  </a:lnTo>
                  <a:lnTo>
                    <a:pt x="6314" y="4881"/>
                  </a:lnTo>
                  <a:lnTo>
                    <a:pt x="5646" y="4505"/>
                  </a:lnTo>
                  <a:lnTo>
                    <a:pt x="5646" y="3727"/>
                  </a:lnTo>
                  <a:close/>
                  <a:moveTo>
                    <a:pt x="571" y="4227"/>
                  </a:moveTo>
                  <a:lnTo>
                    <a:pt x="1238" y="4617"/>
                  </a:lnTo>
                  <a:lnTo>
                    <a:pt x="1238" y="5381"/>
                  </a:lnTo>
                  <a:lnTo>
                    <a:pt x="571" y="4992"/>
                  </a:lnTo>
                  <a:lnTo>
                    <a:pt x="571" y="4227"/>
                  </a:lnTo>
                  <a:close/>
                  <a:moveTo>
                    <a:pt x="2601" y="4255"/>
                  </a:moveTo>
                  <a:lnTo>
                    <a:pt x="3269" y="4644"/>
                  </a:lnTo>
                  <a:lnTo>
                    <a:pt x="3269" y="5409"/>
                  </a:lnTo>
                  <a:lnTo>
                    <a:pt x="2601" y="5034"/>
                  </a:lnTo>
                  <a:lnTo>
                    <a:pt x="2601" y="4255"/>
                  </a:lnTo>
                  <a:close/>
                  <a:moveTo>
                    <a:pt x="4631" y="4283"/>
                  </a:moveTo>
                  <a:lnTo>
                    <a:pt x="5299" y="4672"/>
                  </a:lnTo>
                  <a:lnTo>
                    <a:pt x="5299" y="5437"/>
                  </a:lnTo>
                  <a:lnTo>
                    <a:pt x="4631" y="5062"/>
                  </a:lnTo>
                  <a:lnTo>
                    <a:pt x="4631" y="4283"/>
                  </a:lnTo>
                  <a:close/>
                  <a:moveTo>
                    <a:pt x="6675" y="4325"/>
                  </a:moveTo>
                  <a:lnTo>
                    <a:pt x="7329" y="4700"/>
                  </a:lnTo>
                  <a:lnTo>
                    <a:pt x="7329" y="5465"/>
                  </a:lnTo>
                  <a:lnTo>
                    <a:pt x="6675" y="5089"/>
                  </a:lnTo>
                  <a:lnTo>
                    <a:pt x="6675" y="4325"/>
                  </a:lnTo>
                  <a:close/>
                  <a:moveTo>
                    <a:pt x="1586" y="4825"/>
                  </a:moveTo>
                  <a:lnTo>
                    <a:pt x="2253" y="5214"/>
                  </a:lnTo>
                  <a:lnTo>
                    <a:pt x="2253" y="5965"/>
                  </a:lnTo>
                  <a:lnTo>
                    <a:pt x="1586" y="5590"/>
                  </a:lnTo>
                  <a:lnTo>
                    <a:pt x="1586" y="4825"/>
                  </a:lnTo>
                  <a:close/>
                  <a:moveTo>
                    <a:pt x="3616" y="4839"/>
                  </a:moveTo>
                  <a:lnTo>
                    <a:pt x="4284" y="5228"/>
                  </a:lnTo>
                  <a:lnTo>
                    <a:pt x="4284" y="5993"/>
                  </a:lnTo>
                  <a:lnTo>
                    <a:pt x="3616" y="5618"/>
                  </a:lnTo>
                  <a:lnTo>
                    <a:pt x="3616" y="4839"/>
                  </a:lnTo>
                  <a:close/>
                  <a:moveTo>
                    <a:pt x="5646" y="4881"/>
                  </a:moveTo>
                  <a:lnTo>
                    <a:pt x="6314" y="5256"/>
                  </a:lnTo>
                  <a:lnTo>
                    <a:pt x="6314" y="6021"/>
                  </a:lnTo>
                  <a:lnTo>
                    <a:pt x="5646" y="5646"/>
                  </a:lnTo>
                  <a:lnTo>
                    <a:pt x="5646" y="4881"/>
                  </a:lnTo>
                  <a:close/>
                  <a:moveTo>
                    <a:pt x="7676" y="4909"/>
                  </a:moveTo>
                  <a:lnTo>
                    <a:pt x="8344" y="5284"/>
                  </a:lnTo>
                  <a:lnTo>
                    <a:pt x="8344" y="6063"/>
                  </a:lnTo>
                  <a:lnTo>
                    <a:pt x="7676" y="5673"/>
                  </a:lnTo>
                  <a:lnTo>
                    <a:pt x="7676" y="4909"/>
                  </a:lnTo>
                  <a:close/>
                  <a:moveTo>
                    <a:pt x="571" y="5367"/>
                  </a:moveTo>
                  <a:lnTo>
                    <a:pt x="1238" y="5757"/>
                  </a:lnTo>
                  <a:lnTo>
                    <a:pt x="1238" y="6522"/>
                  </a:lnTo>
                  <a:lnTo>
                    <a:pt x="571" y="6132"/>
                  </a:lnTo>
                  <a:lnTo>
                    <a:pt x="571" y="5367"/>
                  </a:lnTo>
                  <a:close/>
                  <a:moveTo>
                    <a:pt x="2601" y="5395"/>
                  </a:moveTo>
                  <a:lnTo>
                    <a:pt x="3269" y="5785"/>
                  </a:lnTo>
                  <a:lnTo>
                    <a:pt x="3269" y="6549"/>
                  </a:lnTo>
                  <a:lnTo>
                    <a:pt x="2601" y="6174"/>
                  </a:lnTo>
                  <a:lnTo>
                    <a:pt x="2601" y="5395"/>
                  </a:lnTo>
                  <a:close/>
                  <a:moveTo>
                    <a:pt x="4631" y="5423"/>
                  </a:moveTo>
                  <a:lnTo>
                    <a:pt x="5299" y="5812"/>
                  </a:lnTo>
                  <a:lnTo>
                    <a:pt x="5299" y="6577"/>
                  </a:lnTo>
                  <a:lnTo>
                    <a:pt x="4631" y="6202"/>
                  </a:lnTo>
                  <a:lnTo>
                    <a:pt x="4631" y="5423"/>
                  </a:lnTo>
                  <a:close/>
                  <a:moveTo>
                    <a:pt x="6675" y="5465"/>
                  </a:moveTo>
                  <a:lnTo>
                    <a:pt x="7329" y="5840"/>
                  </a:lnTo>
                  <a:lnTo>
                    <a:pt x="7329" y="6619"/>
                  </a:lnTo>
                  <a:lnTo>
                    <a:pt x="6675" y="6230"/>
                  </a:lnTo>
                  <a:lnTo>
                    <a:pt x="6675" y="5465"/>
                  </a:lnTo>
                  <a:close/>
                  <a:moveTo>
                    <a:pt x="1586" y="5951"/>
                  </a:moveTo>
                  <a:lnTo>
                    <a:pt x="2253" y="6341"/>
                  </a:lnTo>
                  <a:lnTo>
                    <a:pt x="2253" y="7105"/>
                  </a:lnTo>
                  <a:lnTo>
                    <a:pt x="1586" y="6716"/>
                  </a:lnTo>
                  <a:lnTo>
                    <a:pt x="1586" y="5951"/>
                  </a:lnTo>
                  <a:close/>
                  <a:moveTo>
                    <a:pt x="3616" y="5979"/>
                  </a:moveTo>
                  <a:lnTo>
                    <a:pt x="4284" y="6369"/>
                  </a:lnTo>
                  <a:lnTo>
                    <a:pt x="4284" y="7133"/>
                  </a:lnTo>
                  <a:lnTo>
                    <a:pt x="3616" y="6758"/>
                  </a:lnTo>
                  <a:lnTo>
                    <a:pt x="3616" y="5979"/>
                  </a:lnTo>
                  <a:close/>
                  <a:moveTo>
                    <a:pt x="5646" y="6021"/>
                  </a:moveTo>
                  <a:lnTo>
                    <a:pt x="6314" y="6396"/>
                  </a:lnTo>
                  <a:lnTo>
                    <a:pt x="6314" y="7175"/>
                  </a:lnTo>
                  <a:lnTo>
                    <a:pt x="5646" y="6786"/>
                  </a:lnTo>
                  <a:lnTo>
                    <a:pt x="5646" y="6021"/>
                  </a:lnTo>
                  <a:close/>
                  <a:moveTo>
                    <a:pt x="7676" y="6035"/>
                  </a:moveTo>
                  <a:lnTo>
                    <a:pt x="8344" y="6424"/>
                  </a:lnTo>
                  <a:lnTo>
                    <a:pt x="8344" y="7203"/>
                  </a:lnTo>
                  <a:lnTo>
                    <a:pt x="7676" y="6813"/>
                  </a:lnTo>
                  <a:lnTo>
                    <a:pt x="7676" y="6035"/>
                  </a:lnTo>
                  <a:close/>
                  <a:moveTo>
                    <a:pt x="571" y="6508"/>
                  </a:moveTo>
                  <a:lnTo>
                    <a:pt x="1238" y="6897"/>
                  </a:lnTo>
                  <a:lnTo>
                    <a:pt x="1238" y="7662"/>
                  </a:lnTo>
                  <a:lnTo>
                    <a:pt x="571" y="7286"/>
                  </a:lnTo>
                  <a:lnTo>
                    <a:pt x="571" y="6508"/>
                  </a:lnTo>
                  <a:close/>
                  <a:moveTo>
                    <a:pt x="2601" y="6535"/>
                  </a:moveTo>
                  <a:lnTo>
                    <a:pt x="3269" y="6925"/>
                  </a:lnTo>
                  <a:lnTo>
                    <a:pt x="3269" y="7689"/>
                  </a:lnTo>
                  <a:lnTo>
                    <a:pt x="2601" y="7314"/>
                  </a:lnTo>
                  <a:lnTo>
                    <a:pt x="2601" y="6535"/>
                  </a:lnTo>
                  <a:close/>
                  <a:moveTo>
                    <a:pt x="4631" y="6577"/>
                  </a:moveTo>
                  <a:lnTo>
                    <a:pt x="5299" y="6953"/>
                  </a:lnTo>
                  <a:lnTo>
                    <a:pt x="5299" y="7717"/>
                  </a:lnTo>
                  <a:lnTo>
                    <a:pt x="4631" y="7342"/>
                  </a:lnTo>
                  <a:lnTo>
                    <a:pt x="4631" y="6577"/>
                  </a:lnTo>
                  <a:close/>
                  <a:moveTo>
                    <a:pt x="6675" y="6605"/>
                  </a:moveTo>
                  <a:lnTo>
                    <a:pt x="7329" y="6980"/>
                  </a:lnTo>
                  <a:lnTo>
                    <a:pt x="7329" y="7759"/>
                  </a:lnTo>
                  <a:lnTo>
                    <a:pt x="6675" y="7370"/>
                  </a:lnTo>
                  <a:lnTo>
                    <a:pt x="6675" y="6605"/>
                  </a:lnTo>
                  <a:close/>
                  <a:moveTo>
                    <a:pt x="1586" y="7092"/>
                  </a:moveTo>
                  <a:lnTo>
                    <a:pt x="2253" y="7481"/>
                  </a:lnTo>
                  <a:lnTo>
                    <a:pt x="2253" y="8246"/>
                  </a:lnTo>
                  <a:lnTo>
                    <a:pt x="1586" y="7870"/>
                  </a:lnTo>
                  <a:lnTo>
                    <a:pt x="1586" y="7092"/>
                  </a:lnTo>
                  <a:close/>
                  <a:moveTo>
                    <a:pt x="3616" y="7133"/>
                  </a:moveTo>
                  <a:lnTo>
                    <a:pt x="4284" y="7509"/>
                  </a:lnTo>
                  <a:lnTo>
                    <a:pt x="4284" y="8273"/>
                  </a:lnTo>
                  <a:lnTo>
                    <a:pt x="3616" y="7898"/>
                  </a:lnTo>
                  <a:lnTo>
                    <a:pt x="3616" y="7133"/>
                  </a:lnTo>
                  <a:close/>
                  <a:moveTo>
                    <a:pt x="5646" y="7161"/>
                  </a:moveTo>
                  <a:lnTo>
                    <a:pt x="6314" y="7550"/>
                  </a:lnTo>
                  <a:lnTo>
                    <a:pt x="6314" y="8315"/>
                  </a:lnTo>
                  <a:lnTo>
                    <a:pt x="5646" y="7926"/>
                  </a:lnTo>
                  <a:lnTo>
                    <a:pt x="5646" y="7161"/>
                  </a:lnTo>
                  <a:close/>
                  <a:moveTo>
                    <a:pt x="7676" y="7189"/>
                  </a:moveTo>
                  <a:lnTo>
                    <a:pt x="8344" y="7578"/>
                  </a:lnTo>
                  <a:lnTo>
                    <a:pt x="8344" y="8343"/>
                  </a:lnTo>
                  <a:lnTo>
                    <a:pt x="7676" y="7954"/>
                  </a:lnTo>
                  <a:lnTo>
                    <a:pt x="7676" y="7189"/>
                  </a:lnTo>
                  <a:close/>
                  <a:moveTo>
                    <a:pt x="2601" y="7689"/>
                  </a:moveTo>
                  <a:lnTo>
                    <a:pt x="3269" y="8065"/>
                  </a:lnTo>
                  <a:lnTo>
                    <a:pt x="3269" y="8830"/>
                  </a:lnTo>
                  <a:lnTo>
                    <a:pt x="2601" y="8454"/>
                  </a:lnTo>
                  <a:lnTo>
                    <a:pt x="2601" y="7689"/>
                  </a:lnTo>
                  <a:close/>
                  <a:moveTo>
                    <a:pt x="4631" y="7717"/>
                  </a:moveTo>
                  <a:lnTo>
                    <a:pt x="5299" y="8093"/>
                  </a:lnTo>
                  <a:lnTo>
                    <a:pt x="5299" y="8871"/>
                  </a:lnTo>
                  <a:lnTo>
                    <a:pt x="4631" y="8482"/>
                  </a:lnTo>
                  <a:lnTo>
                    <a:pt x="4631" y="7717"/>
                  </a:lnTo>
                  <a:close/>
                  <a:moveTo>
                    <a:pt x="6675" y="7745"/>
                  </a:moveTo>
                  <a:lnTo>
                    <a:pt x="7329" y="8134"/>
                  </a:lnTo>
                  <a:lnTo>
                    <a:pt x="7329" y="8899"/>
                  </a:lnTo>
                  <a:lnTo>
                    <a:pt x="6675" y="8510"/>
                  </a:lnTo>
                  <a:lnTo>
                    <a:pt x="6675" y="7745"/>
                  </a:lnTo>
                  <a:close/>
                  <a:moveTo>
                    <a:pt x="3616" y="8273"/>
                  </a:moveTo>
                  <a:lnTo>
                    <a:pt x="4284" y="8649"/>
                  </a:lnTo>
                  <a:lnTo>
                    <a:pt x="4284" y="9428"/>
                  </a:lnTo>
                  <a:lnTo>
                    <a:pt x="3616" y="9038"/>
                  </a:lnTo>
                  <a:lnTo>
                    <a:pt x="3616" y="8273"/>
                  </a:lnTo>
                  <a:close/>
                  <a:moveTo>
                    <a:pt x="5646" y="8301"/>
                  </a:moveTo>
                  <a:lnTo>
                    <a:pt x="6314" y="8691"/>
                  </a:lnTo>
                  <a:lnTo>
                    <a:pt x="6314" y="9455"/>
                  </a:lnTo>
                  <a:lnTo>
                    <a:pt x="5646" y="9066"/>
                  </a:lnTo>
                  <a:lnTo>
                    <a:pt x="5646" y="8301"/>
                  </a:lnTo>
                  <a:close/>
                  <a:moveTo>
                    <a:pt x="7676" y="8343"/>
                  </a:moveTo>
                  <a:lnTo>
                    <a:pt x="8344" y="8718"/>
                  </a:lnTo>
                  <a:lnTo>
                    <a:pt x="8344" y="9483"/>
                  </a:lnTo>
                  <a:lnTo>
                    <a:pt x="7676" y="9108"/>
                  </a:lnTo>
                  <a:lnTo>
                    <a:pt x="7676" y="8343"/>
                  </a:lnTo>
                  <a:close/>
                  <a:moveTo>
                    <a:pt x="4631" y="8857"/>
                  </a:moveTo>
                  <a:lnTo>
                    <a:pt x="5299" y="9247"/>
                  </a:lnTo>
                  <a:lnTo>
                    <a:pt x="5299" y="10012"/>
                  </a:lnTo>
                  <a:lnTo>
                    <a:pt x="4631" y="9622"/>
                  </a:lnTo>
                  <a:lnTo>
                    <a:pt x="4631" y="8857"/>
                  </a:lnTo>
                  <a:close/>
                  <a:moveTo>
                    <a:pt x="6661" y="8885"/>
                  </a:moveTo>
                  <a:lnTo>
                    <a:pt x="7329" y="9275"/>
                  </a:lnTo>
                  <a:lnTo>
                    <a:pt x="7329" y="10039"/>
                  </a:lnTo>
                  <a:lnTo>
                    <a:pt x="6661" y="9650"/>
                  </a:lnTo>
                  <a:lnTo>
                    <a:pt x="6661" y="8885"/>
                  </a:lnTo>
                  <a:close/>
                  <a:moveTo>
                    <a:pt x="5646" y="9441"/>
                  </a:moveTo>
                  <a:lnTo>
                    <a:pt x="6314" y="9831"/>
                  </a:lnTo>
                  <a:lnTo>
                    <a:pt x="6314" y="10595"/>
                  </a:lnTo>
                  <a:lnTo>
                    <a:pt x="5646" y="10206"/>
                  </a:lnTo>
                  <a:lnTo>
                    <a:pt x="5646" y="9441"/>
                  </a:lnTo>
                  <a:close/>
                  <a:moveTo>
                    <a:pt x="7676" y="9469"/>
                  </a:moveTo>
                  <a:lnTo>
                    <a:pt x="8344" y="9859"/>
                  </a:lnTo>
                  <a:lnTo>
                    <a:pt x="8344" y="10623"/>
                  </a:lnTo>
                  <a:lnTo>
                    <a:pt x="7676" y="10248"/>
                  </a:lnTo>
                  <a:lnTo>
                    <a:pt x="7676" y="9469"/>
                  </a:lnTo>
                  <a:close/>
                  <a:moveTo>
                    <a:pt x="6675" y="10025"/>
                  </a:moveTo>
                  <a:lnTo>
                    <a:pt x="7329" y="10429"/>
                  </a:lnTo>
                  <a:lnTo>
                    <a:pt x="7329" y="11179"/>
                  </a:lnTo>
                  <a:lnTo>
                    <a:pt x="6675" y="10804"/>
                  </a:lnTo>
                  <a:lnTo>
                    <a:pt x="6675" y="10025"/>
                  </a:lnTo>
                  <a:close/>
                  <a:moveTo>
                    <a:pt x="7676" y="10609"/>
                  </a:moveTo>
                  <a:lnTo>
                    <a:pt x="8344" y="10999"/>
                  </a:lnTo>
                  <a:lnTo>
                    <a:pt x="8344" y="11763"/>
                  </a:lnTo>
                  <a:lnTo>
                    <a:pt x="7676" y="11388"/>
                  </a:lnTo>
                  <a:lnTo>
                    <a:pt x="7676" y="10609"/>
                  </a:lnTo>
                  <a:close/>
                  <a:moveTo>
                    <a:pt x="1" y="0"/>
                  </a:moveTo>
                  <a:lnTo>
                    <a:pt x="1" y="7940"/>
                  </a:lnTo>
                  <a:lnTo>
                    <a:pt x="8914" y="13084"/>
                  </a:lnTo>
                  <a:lnTo>
                    <a:pt x="8914" y="5145"/>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43"/>
            <p:cNvGrpSpPr/>
            <p:nvPr/>
          </p:nvGrpSpPr>
          <p:grpSpPr>
            <a:xfrm>
              <a:off x="3816734" y="3225842"/>
              <a:ext cx="447494" cy="630856"/>
              <a:chOff x="3816734" y="3225842"/>
              <a:chExt cx="447494" cy="630856"/>
            </a:xfrm>
          </p:grpSpPr>
          <p:sp>
            <p:nvSpPr>
              <p:cNvPr id="6192" name="Google Shape;6192;p43"/>
              <p:cNvSpPr/>
              <p:nvPr/>
            </p:nvSpPr>
            <p:spPr>
              <a:xfrm>
                <a:off x="3816734" y="3554051"/>
                <a:ext cx="38457" cy="66493"/>
              </a:xfrm>
              <a:custGeom>
                <a:avLst/>
                <a:gdLst/>
                <a:ahLst/>
                <a:cxnLst/>
                <a:rect l="l" t="t" r="r" b="b"/>
                <a:pathLst>
                  <a:path w="668" h="1155" extrusionOk="0">
                    <a:moveTo>
                      <a:pt x="0" y="1"/>
                    </a:moveTo>
                    <a:lnTo>
                      <a:pt x="0" y="779"/>
                    </a:lnTo>
                    <a:lnTo>
                      <a:pt x="667" y="1155"/>
                    </a:lnTo>
                    <a:lnTo>
                      <a:pt x="667"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3"/>
              <p:cNvSpPr/>
              <p:nvPr/>
            </p:nvSpPr>
            <p:spPr>
              <a:xfrm>
                <a:off x="3816734" y="3488421"/>
                <a:ext cx="38457" cy="66493"/>
              </a:xfrm>
              <a:custGeom>
                <a:avLst/>
                <a:gdLst/>
                <a:ahLst/>
                <a:cxnLst/>
                <a:rect l="l" t="t" r="r" b="b"/>
                <a:pathLst>
                  <a:path w="668" h="1155" extrusionOk="0">
                    <a:moveTo>
                      <a:pt x="0" y="0"/>
                    </a:moveTo>
                    <a:lnTo>
                      <a:pt x="0" y="765"/>
                    </a:lnTo>
                    <a:lnTo>
                      <a:pt x="667" y="1155"/>
                    </a:lnTo>
                    <a:lnTo>
                      <a:pt x="667"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3"/>
              <p:cNvSpPr/>
              <p:nvPr/>
            </p:nvSpPr>
            <p:spPr>
              <a:xfrm>
                <a:off x="3816734" y="3422790"/>
                <a:ext cx="38457" cy="66493"/>
              </a:xfrm>
              <a:custGeom>
                <a:avLst/>
                <a:gdLst/>
                <a:ahLst/>
                <a:cxnLst/>
                <a:rect l="l" t="t" r="r" b="b"/>
                <a:pathLst>
                  <a:path w="668" h="1155" extrusionOk="0">
                    <a:moveTo>
                      <a:pt x="0" y="0"/>
                    </a:moveTo>
                    <a:lnTo>
                      <a:pt x="0" y="765"/>
                    </a:lnTo>
                    <a:lnTo>
                      <a:pt x="667" y="1154"/>
                    </a:lnTo>
                    <a:lnTo>
                      <a:pt x="667"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3"/>
              <p:cNvSpPr/>
              <p:nvPr/>
            </p:nvSpPr>
            <p:spPr>
              <a:xfrm>
                <a:off x="3816734" y="3357160"/>
                <a:ext cx="38457" cy="66493"/>
              </a:xfrm>
              <a:custGeom>
                <a:avLst/>
                <a:gdLst/>
                <a:ahLst/>
                <a:cxnLst/>
                <a:rect l="l" t="t" r="r" b="b"/>
                <a:pathLst>
                  <a:path w="668" h="1155" extrusionOk="0">
                    <a:moveTo>
                      <a:pt x="0" y="0"/>
                    </a:moveTo>
                    <a:lnTo>
                      <a:pt x="0" y="765"/>
                    </a:lnTo>
                    <a:lnTo>
                      <a:pt x="667" y="1154"/>
                    </a:lnTo>
                    <a:lnTo>
                      <a:pt x="667" y="38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3"/>
              <p:cNvSpPr/>
              <p:nvPr/>
            </p:nvSpPr>
            <p:spPr>
              <a:xfrm>
                <a:off x="3816734" y="3291472"/>
                <a:ext cx="38457" cy="66551"/>
              </a:xfrm>
              <a:custGeom>
                <a:avLst/>
                <a:gdLst/>
                <a:ahLst/>
                <a:cxnLst/>
                <a:rect l="l" t="t" r="r" b="b"/>
                <a:pathLst>
                  <a:path w="668" h="1156" extrusionOk="0">
                    <a:moveTo>
                      <a:pt x="0" y="1"/>
                    </a:moveTo>
                    <a:lnTo>
                      <a:pt x="0" y="766"/>
                    </a:lnTo>
                    <a:lnTo>
                      <a:pt x="667" y="1155"/>
                    </a:lnTo>
                    <a:lnTo>
                      <a:pt x="667"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3"/>
              <p:cNvSpPr/>
              <p:nvPr/>
            </p:nvSpPr>
            <p:spPr>
              <a:xfrm>
                <a:off x="3816734" y="3225842"/>
                <a:ext cx="38457" cy="66493"/>
              </a:xfrm>
              <a:custGeom>
                <a:avLst/>
                <a:gdLst/>
                <a:ahLst/>
                <a:cxnLst/>
                <a:rect l="l" t="t" r="r" b="b"/>
                <a:pathLst>
                  <a:path w="668" h="1155" extrusionOk="0">
                    <a:moveTo>
                      <a:pt x="0" y="1"/>
                    </a:moveTo>
                    <a:lnTo>
                      <a:pt x="0" y="766"/>
                    </a:lnTo>
                    <a:lnTo>
                      <a:pt x="667" y="1155"/>
                    </a:lnTo>
                    <a:lnTo>
                      <a:pt x="667"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3"/>
              <p:cNvSpPr/>
              <p:nvPr/>
            </p:nvSpPr>
            <p:spPr>
              <a:xfrm>
                <a:off x="3875168" y="3588478"/>
                <a:ext cx="38457" cy="65687"/>
              </a:xfrm>
              <a:custGeom>
                <a:avLst/>
                <a:gdLst/>
                <a:ahLst/>
                <a:cxnLst/>
                <a:rect l="l" t="t" r="r" b="b"/>
                <a:pathLst>
                  <a:path w="668" h="1141" extrusionOk="0">
                    <a:moveTo>
                      <a:pt x="0" y="0"/>
                    </a:moveTo>
                    <a:lnTo>
                      <a:pt x="0" y="765"/>
                    </a:lnTo>
                    <a:lnTo>
                      <a:pt x="667" y="1141"/>
                    </a:lnTo>
                    <a:lnTo>
                      <a:pt x="667" y="37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3"/>
              <p:cNvSpPr/>
              <p:nvPr/>
            </p:nvSpPr>
            <p:spPr>
              <a:xfrm>
                <a:off x="3875168" y="3522042"/>
                <a:ext cx="38457" cy="66493"/>
              </a:xfrm>
              <a:custGeom>
                <a:avLst/>
                <a:gdLst/>
                <a:ahLst/>
                <a:cxnLst/>
                <a:rect l="l" t="t" r="r" b="b"/>
                <a:pathLst>
                  <a:path w="668" h="1155" extrusionOk="0">
                    <a:moveTo>
                      <a:pt x="0" y="0"/>
                    </a:moveTo>
                    <a:lnTo>
                      <a:pt x="0" y="779"/>
                    </a:lnTo>
                    <a:lnTo>
                      <a:pt x="667" y="1154"/>
                    </a:lnTo>
                    <a:lnTo>
                      <a:pt x="667"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3"/>
              <p:cNvSpPr/>
              <p:nvPr/>
            </p:nvSpPr>
            <p:spPr>
              <a:xfrm>
                <a:off x="3875168" y="3456411"/>
                <a:ext cx="38457" cy="66493"/>
              </a:xfrm>
              <a:custGeom>
                <a:avLst/>
                <a:gdLst/>
                <a:ahLst/>
                <a:cxnLst/>
                <a:rect l="l" t="t" r="r" b="b"/>
                <a:pathLst>
                  <a:path w="668" h="1155" extrusionOk="0">
                    <a:moveTo>
                      <a:pt x="0" y="0"/>
                    </a:moveTo>
                    <a:lnTo>
                      <a:pt x="0" y="765"/>
                    </a:lnTo>
                    <a:lnTo>
                      <a:pt x="667" y="1154"/>
                    </a:lnTo>
                    <a:lnTo>
                      <a:pt x="667"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3"/>
              <p:cNvSpPr/>
              <p:nvPr/>
            </p:nvSpPr>
            <p:spPr>
              <a:xfrm>
                <a:off x="3875168" y="3390781"/>
                <a:ext cx="38457" cy="66493"/>
              </a:xfrm>
              <a:custGeom>
                <a:avLst/>
                <a:gdLst/>
                <a:ahLst/>
                <a:cxnLst/>
                <a:rect l="l" t="t" r="r" b="b"/>
                <a:pathLst>
                  <a:path w="668" h="1155" extrusionOk="0">
                    <a:moveTo>
                      <a:pt x="0" y="0"/>
                    </a:moveTo>
                    <a:lnTo>
                      <a:pt x="0" y="765"/>
                    </a:lnTo>
                    <a:lnTo>
                      <a:pt x="667" y="1154"/>
                    </a:lnTo>
                    <a:lnTo>
                      <a:pt x="667" y="38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3"/>
              <p:cNvSpPr/>
              <p:nvPr/>
            </p:nvSpPr>
            <p:spPr>
              <a:xfrm>
                <a:off x="3875168" y="3325093"/>
                <a:ext cx="38457" cy="66493"/>
              </a:xfrm>
              <a:custGeom>
                <a:avLst/>
                <a:gdLst/>
                <a:ahLst/>
                <a:cxnLst/>
                <a:rect l="l" t="t" r="r" b="b"/>
                <a:pathLst>
                  <a:path w="668" h="1155" extrusionOk="0">
                    <a:moveTo>
                      <a:pt x="0" y="1"/>
                    </a:moveTo>
                    <a:lnTo>
                      <a:pt x="0" y="766"/>
                    </a:lnTo>
                    <a:lnTo>
                      <a:pt x="667" y="1155"/>
                    </a:lnTo>
                    <a:lnTo>
                      <a:pt x="667"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43"/>
              <p:cNvSpPr/>
              <p:nvPr/>
            </p:nvSpPr>
            <p:spPr>
              <a:xfrm>
                <a:off x="3875168" y="3259463"/>
                <a:ext cx="38457" cy="66493"/>
              </a:xfrm>
              <a:custGeom>
                <a:avLst/>
                <a:gdLst/>
                <a:ahLst/>
                <a:cxnLst/>
                <a:rect l="l" t="t" r="r" b="b"/>
                <a:pathLst>
                  <a:path w="668" h="1155" extrusionOk="0">
                    <a:moveTo>
                      <a:pt x="0" y="1"/>
                    </a:moveTo>
                    <a:lnTo>
                      <a:pt x="0" y="766"/>
                    </a:lnTo>
                    <a:lnTo>
                      <a:pt x="667" y="1155"/>
                    </a:lnTo>
                    <a:lnTo>
                      <a:pt x="667"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3"/>
              <p:cNvSpPr/>
              <p:nvPr/>
            </p:nvSpPr>
            <p:spPr>
              <a:xfrm>
                <a:off x="3933602" y="3622099"/>
                <a:ext cx="38457" cy="66493"/>
              </a:xfrm>
              <a:custGeom>
                <a:avLst/>
                <a:gdLst/>
                <a:ahLst/>
                <a:cxnLst/>
                <a:rect l="l" t="t" r="r" b="b"/>
                <a:pathLst>
                  <a:path w="668" h="1155" extrusionOk="0">
                    <a:moveTo>
                      <a:pt x="0" y="0"/>
                    </a:moveTo>
                    <a:lnTo>
                      <a:pt x="0" y="765"/>
                    </a:lnTo>
                    <a:lnTo>
                      <a:pt x="668" y="1155"/>
                    </a:lnTo>
                    <a:lnTo>
                      <a:pt x="668" y="37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43"/>
              <p:cNvSpPr/>
              <p:nvPr/>
            </p:nvSpPr>
            <p:spPr>
              <a:xfrm>
                <a:off x="3933602" y="3556469"/>
                <a:ext cx="38457" cy="65687"/>
              </a:xfrm>
              <a:custGeom>
                <a:avLst/>
                <a:gdLst/>
                <a:ahLst/>
                <a:cxnLst/>
                <a:rect l="l" t="t" r="r" b="b"/>
                <a:pathLst>
                  <a:path w="668" h="1141" extrusionOk="0">
                    <a:moveTo>
                      <a:pt x="0" y="0"/>
                    </a:moveTo>
                    <a:lnTo>
                      <a:pt x="0" y="765"/>
                    </a:lnTo>
                    <a:lnTo>
                      <a:pt x="668" y="1140"/>
                    </a:lnTo>
                    <a:lnTo>
                      <a:pt x="668" y="37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3"/>
              <p:cNvSpPr/>
              <p:nvPr/>
            </p:nvSpPr>
            <p:spPr>
              <a:xfrm>
                <a:off x="3933602" y="3490032"/>
                <a:ext cx="38457" cy="66493"/>
              </a:xfrm>
              <a:custGeom>
                <a:avLst/>
                <a:gdLst/>
                <a:ahLst/>
                <a:cxnLst/>
                <a:rect l="l" t="t" r="r" b="b"/>
                <a:pathLst>
                  <a:path w="668" h="1155" extrusionOk="0">
                    <a:moveTo>
                      <a:pt x="0" y="0"/>
                    </a:moveTo>
                    <a:lnTo>
                      <a:pt x="0" y="779"/>
                    </a:lnTo>
                    <a:lnTo>
                      <a:pt x="668" y="1154"/>
                    </a:lnTo>
                    <a:lnTo>
                      <a:pt x="668"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3"/>
              <p:cNvSpPr/>
              <p:nvPr/>
            </p:nvSpPr>
            <p:spPr>
              <a:xfrm>
                <a:off x="3933602" y="3424402"/>
                <a:ext cx="38457" cy="66493"/>
              </a:xfrm>
              <a:custGeom>
                <a:avLst/>
                <a:gdLst/>
                <a:ahLst/>
                <a:cxnLst/>
                <a:rect l="l" t="t" r="r" b="b"/>
                <a:pathLst>
                  <a:path w="668" h="1155" extrusionOk="0">
                    <a:moveTo>
                      <a:pt x="0" y="0"/>
                    </a:moveTo>
                    <a:lnTo>
                      <a:pt x="0" y="779"/>
                    </a:lnTo>
                    <a:lnTo>
                      <a:pt x="668" y="1154"/>
                    </a:lnTo>
                    <a:lnTo>
                      <a:pt x="668" y="38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3"/>
              <p:cNvSpPr/>
              <p:nvPr/>
            </p:nvSpPr>
            <p:spPr>
              <a:xfrm>
                <a:off x="3933602" y="3358714"/>
                <a:ext cx="38457" cy="66493"/>
              </a:xfrm>
              <a:custGeom>
                <a:avLst/>
                <a:gdLst/>
                <a:ahLst/>
                <a:cxnLst/>
                <a:rect l="l" t="t" r="r" b="b"/>
                <a:pathLst>
                  <a:path w="668" h="1155" extrusionOk="0">
                    <a:moveTo>
                      <a:pt x="0" y="1"/>
                    </a:moveTo>
                    <a:lnTo>
                      <a:pt x="0" y="766"/>
                    </a:lnTo>
                    <a:lnTo>
                      <a:pt x="668" y="1155"/>
                    </a:lnTo>
                    <a:lnTo>
                      <a:pt x="668"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3"/>
              <p:cNvSpPr/>
              <p:nvPr/>
            </p:nvSpPr>
            <p:spPr>
              <a:xfrm>
                <a:off x="3933602" y="3293084"/>
                <a:ext cx="38457" cy="66493"/>
              </a:xfrm>
              <a:custGeom>
                <a:avLst/>
                <a:gdLst/>
                <a:ahLst/>
                <a:cxnLst/>
                <a:rect l="l" t="t" r="r" b="b"/>
                <a:pathLst>
                  <a:path w="668" h="1155" extrusionOk="0">
                    <a:moveTo>
                      <a:pt x="0" y="1"/>
                    </a:moveTo>
                    <a:lnTo>
                      <a:pt x="0" y="766"/>
                    </a:lnTo>
                    <a:lnTo>
                      <a:pt x="668" y="1155"/>
                    </a:lnTo>
                    <a:lnTo>
                      <a:pt x="668"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3"/>
              <p:cNvSpPr/>
              <p:nvPr/>
            </p:nvSpPr>
            <p:spPr>
              <a:xfrm>
                <a:off x="3992036" y="3655720"/>
                <a:ext cx="38457" cy="66493"/>
              </a:xfrm>
              <a:custGeom>
                <a:avLst/>
                <a:gdLst/>
                <a:ahLst/>
                <a:cxnLst/>
                <a:rect l="l" t="t" r="r" b="b"/>
                <a:pathLst>
                  <a:path w="668" h="1155" extrusionOk="0">
                    <a:moveTo>
                      <a:pt x="0" y="0"/>
                    </a:moveTo>
                    <a:lnTo>
                      <a:pt x="0" y="765"/>
                    </a:lnTo>
                    <a:lnTo>
                      <a:pt x="668" y="1155"/>
                    </a:lnTo>
                    <a:lnTo>
                      <a:pt x="668" y="37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43"/>
              <p:cNvSpPr/>
              <p:nvPr/>
            </p:nvSpPr>
            <p:spPr>
              <a:xfrm>
                <a:off x="3992036" y="3590090"/>
                <a:ext cx="38457" cy="66493"/>
              </a:xfrm>
              <a:custGeom>
                <a:avLst/>
                <a:gdLst/>
                <a:ahLst/>
                <a:cxnLst/>
                <a:rect l="l" t="t" r="r" b="b"/>
                <a:pathLst>
                  <a:path w="668" h="1155" extrusionOk="0">
                    <a:moveTo>
                      <a:pt x="0" y="0"/>
                    </a:moveTo>
                    <a:lnTo>
                      <a:pt x="0" y="765"/>
                    </a:lnTo>
                    <a:lnTo>
                      <a:pt x="668" y="1154"/>
                    </a:lnTo>
                    <a:lnTo>
                      <a:pt x="668" y="37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3"/>
              <p:cNvSpPr/>
              <p:nvPr/>
            </p:nvSpPr>
            <p:spPr>
              <a:xfrm>
                <a:off x="3992036" y="3524460"/>
                <a:ext cx="38457" cy="65687"/>
              </a:xfrm>
              <a:custGeom>
                <a:avLst/>
                <a:gdLst/>
                <a:ahLst/>
                <a:cxnLst/>
                <a:rect l="l" t="t" r="r" b="b"/>
                <a:pathLst>
                  <a:path w="668" h="1141" extrusionOk="0">
                    <a:moveTo>
                      <a:pt x="0" y="0"/>
                    </a:moveTo>
                    <a:lnTo>
                      <a:pt x="0" y="765"/>
                    </a:lnTo>
                    <a:lnTo>
                      <a:pt x="668" y="1140"/>
                    </a:lnTo>
                    <a:lnTo>
                      <a:pt x="668" y="37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3"/>
              <p:cNvSpPr/>
              <p:nvPr/>
            </p:nvSpPr>
            <p:spPr>
              <a:xfrm>
                <a:off x="3992036" y="3458023"/>
                <a:ext cx="38457" cy="66493"/>
              </a:xfrm>
              <a:custGeom>
                <a:avLst/>
                <a:gdLst/>
                <a:ahLst/>
                <a:cxnLst/>
                <a:rect l="l" t="t" r="r" b="b"/>
                <a:pathLst>
                  <a:path w="668" h="1155" extrusionOk="0">
                    <a:moveTo>
                      <a:pt x="0" y="0"/>
                    </a:moveTo>
                    <a:lnTo>
                      <a:pt x="0" y="779"/>
                    </a:lnTo>
                    <a:lnTo>
                      <a:pt x="668" y="1154"/>
                    </a:lnTo>
                    <a:lnTo>
                      <a:pt x="668" y="38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3"/>
              <p:cNvSpPr/>
              <p:nvPr/>
            </p:nvSpPr>
            <p:spPr>
              <a:xfrm>
                <a:off x="3992036" y="3392336"/>
                <a:ext cx="38457" cy="66493"/>
              </a:xfrm>
              <a:custGeom>
                <a:avLst/>
                <a:gdLst/>
                <a:ahLst/>
                <a:cxnLst/>
                <a:rect l="l" t="t" r="r" b="b"/>
                <a:pathLst>
                  <a:path w="668" h="1155" extrusionOk="0">
                    <a:moveTo>
                      <a:pt x="0" y="1"/>
                    </a:moveTo>
                    <a:lnTo>
                      <a:pt x="0" y="780"/>
                    </a:lnTo>
                    <a:lnTo>
                      <a:pt x="668" y="1155"/>
                    </a:lnTo>
                    <a:lnTo>
                      <a:pt x="668"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3"/>
              <p:cNvSpPr/>
              <p:nvPr/>
            </p:nvSpPr>
            <p:spPr>
              <a:xfrm>
                <a:off x="3992036" y="3326705"/>
                <a:ext cx="38457" cy="66493"/>
              </a:xfrm>
              <a:custGeom>
                <a:avLst/>
                <a:gdLst/>
                <a:ahLst/>
                <a:cxnLst/>
                <a:rect l="l" t="t" r="r" b="b"/>
                <a:pathLst>
                  <a:path w="668" h="1155" extrusionOk="0">
                    <a:moveTo>
                      <a:pt x="0" y="1"/>
                    </a:moveTo>
                    <a:lnTo>
                      <a:pt x="0" y="765"/>
                    </a:lnTo>
                    <a:lnTo>
                      <a:pt x="668" y="1155"/>
                    </a:lnTo>
                    <a:lnTo>
                      <a:pt x="668"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3"/>
              <p:cNvSpPr/>
              <p:nvPr/>
            </p:nvSpPr>
            <p:spPr>
              <a:xfrm>
                <a:off x="4050470" y="3689341"/>
                <a:ext cx="38457" cy="66493"/>
              </a:xfrm>
              <a:custGeom>
                <a:avLst/>
                <a:gdLst/>
                <a:ahLst/>
                <a:cxnLst/>
                <a:rect l="l" t="t" r="r" b="b"/>
                <a:pathLst>
                  <a:path w="668" h="1155" extrusionOk="0">
                    <a:moveTo>
                      <a:pt x="0" y="0"/>
                    </a:moveTo>
                    <a:lnTo>
                      <a:pt x="0" y="765"/>
                    </a:lnTo>
                    <a:lnTo>
                      <a:pt x="668" y="1155"/>
                    </a:lnTo>
                    <a:lnTo>
                      <a:pt x="668"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3"/>
              <p:cNvSpPr/>
              <p:nvPr/>
            </p:nvSpPr>
            <p:spPr>
              <a:xfrm>
                <a:off x="4050470" y="3623711"/>
                <a:ext cx="38457" cy="66493"/>
              </a:xfrm>
              <a:custGeom>
                <a:avLst/>
                <a:gdLst/>
                <a:ahLst/>
                <a:cxnLst/>
                <a:rect l="l" t="t" r="r" b="b"/>
                <a:pathLst>
                  <a:path w="668" h="1155" extrusionOk="0">
                    <a:moveTo>
                      <a:pt x="0" y="0"/>
                    </a:moveTo>
                    <a:lnTo>
                      <a:pt x="0" y="765"/>
                    </a:lnTo>
                    <a:lnTo>
                      <a:pt x="668" y="1154"/>
                    </a:lnTo>
                    <a:lnTo>
                      <a:pt x="668" y="37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3"/>
              <p:cNvSpPr/>
              <p:nvPr/>
            </p:nvSpPr>
            <p:spPr>
              <a:xfrm>
                <a:off x="4050470" y="3558081"/>
                <a:ext cx="38457" cy="66493"/>
              </a:xfrm>
              <a:custGeom>
                <a:avLst/>
                <a:gdLst/>
                <a:ahLst/>
                <a:cxnLst/>
                <a:rect l="l" t="t" r="r" b="b"/>
                <a:pathLst>
                  <a:path w="668" h="1155" extrusionOk="0">
                    <a:moveTo>
                      <a:pt x="0" y="0"/>
                    </a:moveTo>
                    <a:lnTo>
                      <a:pt x="0" y="765"/>
                    </a:lnTo>
                    <a:lnTo>
                      <a:pt x="668" y="1154"/>
                    </a:lnTo>
                    <a:lnTo>
                      <a:pt x="668" y="37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3"/>
              <p:cNvSpPr/>
              <p:nvPr/>
            </p:nvSpPr>
            <p:spPr>
              <a:xfrm>
                <a:off x="4050470" y="3492393"/>
                <a:ext cx="38457" cy="65745"/>
              </a:xfrm>
              <a:custGeom>
                <a:avLst/>
                <a:gdLst/>
                <a:ahLst/>
                <a:cxnLst/>
                <a:rect l="l" t="t" r="r" b="b"/>
                <a:pathLst>
                  <a:path w="668" h="1142" extrusionOk="0">
                    <a:moveTo>
                      <a:pt x="0" y="1"/>
                    </a:moveTo>
                    <a:lnTo>
                      <a:pt x="0" y="766"/>
                    </a:lnTo>
                    <a:lnTo>
                      <a:pt x="668" y="1141"/>
                    </a:lnTo>
                    <a:lnTo>
                      <a:pt x="668"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3"/>
              <p:cNvSpPr/>
              <p:nvPr/>
            </p:nvSpPr>
            <p:spPr>
              <a:xfrm>
                <a:off x="4050470" y="3425957"/>
                <a:ext cx="38457" cy="66493"/>
              </a:xfrm>
              <a:custGeom>
                <a:avLst/>
                <a:gdLst/>
                <a:ahLst/>
                <a:cxnLst/>
                <a:rect l="l" t="t" r="r" b="b"/>
                <a:pathLst>
                  <a:path w="668" h="1155" extrusionOk="0">
                    <a:moveTo>
                      <a:pt x="0" y="1"/>
                    </a:moveTo>
                    <a:lnTo>
                      <a:pt x="0" y="780"/>
                    </a:lnTo>
                    <a:lnTo>
                      <a:pt x="668" y="1155"/>
                    </a:lnTo>
                    <a:lnTo>
                      <a:pt x="668"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43"/>
              <p:cNvSpPr/>
              <p:nvPr/>
            </p:nvSpPr>
            <p:spPr>
              <a:xfrm>
                <a:off x="4050470" y="3360326"/>
                <a:ext cx="38457" cy="66493"/>
              </a:xfrm>
              <a:custGeom>
                <a:avLst/>
                <a:gdLst/>
                <a:ahLst/>
                <a:cxnLst/>
                <a:rect l="l" t="t" r="r" b="b"/>
                <a:pathLst>
                  <a:path w="668" h="1155" extrusionOk="0">
                    <a:moveTo>
                      <a:pt x="0" y="1"/>
                    </a:moveTo>
                    <a:lnTo>
                      <a:pt x="0" y="779"/>
                    </a:lnTo>
                    <a:lnTo>
                      <a:pt x="668" y="1155"/>
                    </a:lnTo>
                    <a:lnTo>
                      <a:pt x="668"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3"/>
              <p:cNvSpPr/>
              <p:nvPr/>
            </p:nvSpPr>
            <p:spPr>
              <a:xfrm>
                <a:off x="4108904" y="3722962"/>
                <a:ext cx="38457" cy="66493"/>
              </a:xfrm>
              <a:custGeom>
                <a:avLst/>
                <a:gdLst/>
                <a:ahLst/>
                <a:cxnLst/>
                <a:rect l="l" t="t" r="r" b="b"/>
                <a:pathLst>
                  <a:path w="668" h="1155" extrusionOk="0">
                    <a:moveTo>
                      <a:pt x="0" y="0"/>
                    </a:moveTo>
                    <a:lnTo>
                      <a:pt x="0" y="765"/>
                    </a:lnTo>
                    <a:lnTo>
                      <a:pt x="668" y="1154"/>
                    </a:lnTo>
                    <a:lnTo>
                      <a:pt x="668"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3"/>
              <p:cNvSpPr/>
              <p:nvPr/>
            </p:nvSpPr>
            <p:spPr>
              <a:xfrm>
                <a:off x="4108904" y="3657332"/>
                <a:ext cx="38457" cy="66493"/>
              </a:xfrm>
              <a:custGeom>
                <a:avLst/>
                <a:gdLst/>
                <a:ahLst/>
                <a:cxnLst/>
                <a:rect l="l" t="t" r="r" b="b"/>
                <a:pathLst>
                  <a:path w="668" h="1155" extrusionOk="0">
                    <a:moveTo>
                      <a:pt x="0" y="0"/>
                    </a:moveTo>
                    <a:lnTo>
                      <a:pt x="0" y="765"/>
                    </a:lnTo>
                    <a:lnTo>
                      <a:pt x="668" y="1154"/>
                    </a:lnTo>
                    <a:lnTo>
                      <a:pt x="668"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3"/>
              <p:cNvSpPr/>
              <p:nvPr/>
            </p:nvSpPr>
            <p:spPr>
              <a:xfrm>
                <a:off x="4108904" y="3591702"/>
                <a:ext cx="38457" cy="66493"/>
              </a:xfrm>
              <a:custGeom>
                <a:avLst/>
                <a:gdLst/>
                <a:ahLst/>
                <a:cxnLst/>
                <a:rect l="l" t="t" r="r" b="b"/>
                <a:pathLst>
                  <a:path w="668" h="1155" extrusionOk="0">
                    <a:moveTo>
                      <a:pt x="0" y="0"/>
                    </a:moveTo>
                    <a:lnTo>
                      <a:pt x="0" y="765"/>
                    </a:lnTo>
                    <a:lnTo>
                      <a:pt x="668" y="1154"/>
                    </a:lnTo>
                    <a:lnTo>
                      <a:pt x="668" y="37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3"/>
              <p:cNvSpPr/>
              <p:nvPr/>
            </p:nvSpPr>
            <p:spPr>
              <a:xfrm>
                <a:off x="4108904" y="3526014"/>
                <a:ext cx="38457" cy="66493"/>
              </a:xfrm>
              <a:custGeom>
                <a:avLst/>
                <a:gdLst/>
                <a:ahLst/>
                <a:cxnLst/>
                <a:rect l="l" t="t" r="r" b="b"/>
                <a:pathLst>
                  <a:path w="668" h="1155" extrusionOk="0">
                    <a:moveTo>
                      <a:pt x="0" y="1"/>
                    </a:moveTo>
                    <a:lnTo>
                      <a:pt x="0" y="766"/>
                    </a:lnTo>
                    <a:lnTo>
                      <a:pt x="668" y="1155"/>
                    </a:lnTo>
                    <a:lnTo>
                      <a:pt x="668"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3"/>
              <p:cNvSpPr/>
              <p:nvPr/>
            </p:nvSpPr>
            <p:spPr>
              <a:xfrm>
                <a:off x="4108904" y="3460384"/>
                <a:ext cx="38457" cy="65687"/>
              </a:xfrm>
              <a:custGeom>
                <a:avLst/>
                <a:gdLst/>
                <a:ahLst/>
                <a:cxnLst/>
                <a:rect l="l" t="t" r="r" b="b"/>
                <a:pathLst>
                  <a:path w="668" h="1141" extrusionOk="0">
                    <a:moveTo>
                      <a:pt x="0" y="1"/>
                    </a:moveTo>
                    <a:lnTo>
                      <a:pt x="0" y="766"/>
                    </a:lnTo>
                    <a:lnTo>
                      <a:pt x="668" y="1141"/>
                    </a:lnTo>
                    <a:lnTo>
                      <a:pt x="668"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3"/>
              <p:cNvSpPr/>
              <p:nvPr/>
            </p:nvSpPr>
            <p:spPr>
              <a:xfrm>
                <a:off x="4108904" y="3393948"/>
                <a:ext cx="38457" cy="66493"/>
              </a:xfrm>
              <a:custGeom>
                <a:avLst/>
                <a:gdLst/>
                <a:ahLst/>
                <a:cxnLst/>
                <a:rect l="l" t="t" r="r" b="b"/>
                <a:pathLst>
                  <a:path w="668" h="1155" extrusionOk="0">
                    <a:moveTo>
                      <a:pt x="0" y="1"/>
                    </a:moveTo>
                    <a:lnTo>
                      <a:pt x="0" y="779"/>
                    </a:lnTo>
                    <a:lnTo>
                      <a:pt x="668" y="1155"/>
                    </a:lnTo>
                    <a:lnTo>
                      <a:pt x="668"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3"/>
              <p:cNvSpPr/>
              <p:nvPr/>
            </p:nvSpPr>
            <p:spPr>
              <a:xfrm>
                <a:off x="4167338" y="3756583"/>
                <a:ext cx="38457" cy="66493"/>
              </a:xfrm>
              <a:custGeom>
                <a:avLst/>
                <a:gdLst/>
                <a:ahLst/>
                <a:cxnLst/>
                <a:rect l="l" t="t" r="r" b="b"/>
                <a:pathLst>
                  <a:path w="668" h="1155" extrusionOk="0">
                    <a:moveTo>
                      <a:pt x="0" y="0"/>
                    </a:moveTo>
                    <a:lnTo>
                      <a:pt x="0" y="765"/>
                    </a:lnTo>
                    <a:lnTo>
                      <a:pt x="668" y="1154"/>
                    </a:lnTo>
                    <a:lnTo>
                      <a:pt x="668"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43"/>
              <p:cNvSpPr/>
              <p:nvPr/>
            </p:nvSpPr>
            <p:spPr>
              <a:xfrm>
                <a:off x="4167338" y="3690953"/>
                <a:ext cx="38457" cy="66493"/>
              </a:xfrm>
              <a:custGeom>
                <a:avLst/>
                <a:gdLst/>
                <a:ahLst/>
                <a:cxnLst/>
                <a:rect l="l" t="t" r="r" b="b"/>
                <a:pathLst>
                  <a:path w="668" h="1155" extrusionOk="0">
                    <a:moveTo>
                      <a:pt x="0" y="0"/>
                    </a:moveTo>
                    <a:lnTo>
                      <a:pt x="0" y="765"/>
                    </a:lnTo>
                    <a:lnTo>
                      <a:pt x="668" y="1154"/>
                    </a:lnTo>
                    <a:lnTo>
                      <a:pt x="668"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3"/>
              <p:cNvSpPr/>
              <p:nvPr/>
            </p:nvSpPr>
            <p:spPr>
              <a:xfrm>
                <a:off x="4167338" y="3625323"/>
                <a:ext cx="38457" cy="66493"/>
              </a:xfrm>
              <a:custGeom>
                <a:avLst/>
                <a:gdLst/>
                <a:ahLst/>
                <a:cxnLst/>
                <a:rect l="l" t="t" r="r" b="b"/>
                <a:pathLst>
                  <a:path w="668" h="1155" extrusionOk="0">
                    <a:moveTo>
                      <a:pt x="0" y="0"/>
                    </a:moveTo>
                    <a:lnTo>
                      <a:pt x="0" y="765"/>
                    </a:lnTo>
                    <a:lnTo>
                      <a:pt x="668" y="1154"/>
                    </a:lnTo>
                    <a:lnTo>
                      <a:pt x="668" y="38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43"/>
              <p:cNvSpPr/>
              <p:nvPr/>
            </p:nvSpPr>
            <p:spPr>
              <a:xfrm>
                <a:off x="4167338" y="3559635"/>
                <a:ext cx="38457" cy="66493"/>
              </a:xfrm>
              <a:custGeom>
                <a:avLst/>
                <a:gdLst/>
                <a:ahLst/>
                <a:cxnLst/>
                <a:rect l="l" t="t" r="r" b="b"/>
                <a:pathLst>
                  <a:path w="668" h="1155" extrusionOk="0">
                    <a:moveTo>
                      <a:pt x="0" y="1"/>
                    </a:moveTo>
                    <a:lnTo>
                      <a:pt x="0" y="766"/>
                    </a:lnTo>
                    <a:lnTo>
                      <a:pt x="668" y="1155"/>
                    </a:lnTo>
                    <a:lnTo>
                      <a:pt x="668"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43"/>
              <p:cNvSpPr/>
              <p:nvPr/>
            </p:nvSpPr>
            <p:spPr>
              <a:xfrm>
                <a:off x="4167338" y="3494005"/>
                <a:ext cx="38457" cy="66493"/>
              </a:xfrm>
              <a:custGeom>
                <a:avLst/>
                <a:gdLst/>
                <a:ahLst/>
                <a:cxnLst/>
                <a:rect l="l" t="t" r="r" b="b"/>
                <a:pathLst>
                  <a:path w="668" h="1155" extrusionOk="0">
                    <a:moveTo>
                      <a:pt x="0" y="1"/>
                    </a:moveTo>
                    <a:lnTo>
                      <a:pt x="0" y="766"/>
                    </a:lnTo>
                    <a:lnTo>
                      <a:pt x="668" y="1155"/>
                    </a:lnTo>
                    <a:lnTo>
                      <a:pt x="668"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43"/>
              <p:cNvSpPr/>
              <p:nvPr/>
            </p:nvSpPr>
            <p:spPr>
              <a:xfrm>
                <a:off x="4167338" y="3428375"/>
                <a:ext cx="38457" cy="65687"/>
              </a:xfrm>
              <a:custGeom>
                <a:avLst/>
                <a:gdLst/>
                <a:ahLst/>
                <a:cxnLst/>
                <a:rect l="l" t="t" r="r" b="b"/>
                <a:pathLst>
                  <a:path w="668" h="1141" extrusionOk="0">
                    <a:moveTo>
                      <a:pt x="0" y="1"/>
                    </a:moveTo>
                    <a:lnTo>
                      <a:pt x="0" y="765"/>
                    </a:lnTo>
                    <a:lnTo>
                      <a:pt x="668" y="1141"/>
                    </a:lnTo>
                    <a:lnTo>
                      <a:pt x="668"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43"/>
              <p:cNvSpPr/>
              <p:nvPr/>
            </p:nvSpPr>
            <p:spPr>
              <a:xfrm>
                <a:off x="4225772" y="3790204"/>
                <a:ext cx="38457" cy="66493"/>
              </a:xfrm>
              <a:custGeom>
                <a:avLst/>
                <a:gdLst/>
                <a:ahLst/>
                <a:cxnLst/>
                <a:rect l="l" t="t" r="r" b="b"/>
                <a:pathLst>
                  <a:path w="668" h="1155" extrusionOk="0">
                    <a:moveTo>
                      <a:pt x="0" y="0"/>
                    </a:moveTo>
                    <a:lnTo>
                      <a:pt x="0" y="779"/>
                    </a:lnTo>
                    <a:lnTo>
                      <a:pt x="668" y="1154"/>
                    </a:lnTo>
                    <a:lnTo>
                      <a:pt x="668"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3"/>
              <p:cNvSpPr/>
              <p:nvPr/>
            </p:nvSpPr>
            <p:spPr>
              <a:xfrm>
                <a:off x="4225772" y="3724574"/>
                <a:ext cx="38457" cy="66493"/>
              </a:xfrm>
              <a:custGeom>
                <a:avLst/>
                <a:gdLst/>
                <a:ahLst/>
                <a:cxnLst/>
                <a:rect l="l" t="t" r="r" b="b"/>
                <a:pathLst>
                  <a:path w="668" h="1155" extrusionOk="0">
                    <a:moveTo>
                      <a:pt x="0" y="0"/>
                    </a:moveTo>
                    <a:lnTo>
                      <a:pt x="0" y="779"/>
                    </a:lnTo>
                    <a:lnTo>
                      <a:pt x="668" y="1154"/>
                    </a:lnTo>
                    <a:lnTo>
                      <a:pt x="668" y="39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43"/>
              <p:cNvSpPr/>
              <p:nvPr/>
            </p:nvSpPr>
            <p:spPr>
              <a:xfrm>
                <a:off x="4225772" y="3658944"/>
                <a:ext cx="38457" cy="66493"/>
              </a:xfrm>
              <a:custGeom>
                <a:avLst/>
                <a:gdLst/>
                <a:ahLst/>
                <a:cxnLst/>
                <a:rect l="l" t="t" r="r" b="b"/>
                <a:pathLst>
                  <a:path w="668" h="1155" extrusionOk="0">
                    <a:moveTo>
                      <a:pt x="0" y="0"/>
                    </a:moveTo>
                    <a:lnTo>
                      <a:pt x="0" y="765"/>
                    </a:lnTo>
                    <a:lnTo>
                      <a:pt x="668" y="1154"/>
                    </a:lnTo>
                    <a:lnTo>
                      <a:pt x="668" y="38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43"/>
              <p:cNvSpPr/>
              <p:nvPr/>
            </p:nvSpPr>
            <p:spPr>
              <a:xfrm>
                <a:off x="4225772" y="3593256"/>
                <a:ext cx="38457" cy="66493"/>
              </a:xfrm>
              <a:custGeom>
                <a:avLst/>
                <a:gdLst/>
                <a:ahLst/>
                <a:cxnLst/>
                <a:rect l="l" t="t" r="r" b="b"/>
                <a:pathLst>
                  <a:path w="668" h="1155" extrusionOk="0">
                    <a:moveTo>
                      <a:pt x="0" y="1"/>
                    </a:moveTo>
                    <a:lnTo>
                      <a:pt x="0" y="766"/>
                    </a:lnTo>
                    <a:lnTo>
                      <a:pt x="668" y="1155"/>
                    </a:lnTo>
                    <a:lnTo>
                      <a:pt x="668" y="39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3"/>
              <p:cNvSpPr/>
              <p:nvPr/>
            </p:nvSpPr>
            <p:spPr>
              <a:xfrm>
                <a:off x="4225772" y="3527626"/>
                <a:ext cx="38457" cy="66493"/>
              </a:xfrm>
              <a:custGeom>
                <a:avLst/>
                <a:gdLst/>
                <a:ahLst/>
                <a:cxnLst/>
                <a:rect l="l" t="t" r="r" b="b"/>
                <a:pathLst>
                  <a:path w="668" h="1155" extrusionOk="0">
                    <a:moveTo>
                      <a:pt x="0" y="1"/>
                    </a:moveTo>
                    <a:lnTo>
                      <a:pt x="0" y="765"/>
                    </a:lnTo>
                    <a:lnTo>
                      <a:pt x="668" y="1155"/>
                    </a:lnTo>
                    <a:lnTo>
                      <a:pt x="668"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43"/>
              <p:cNvSpPr/>
              <p:nvPr/>
            </p:nvSpPr>
            <p:spPr>
              <a:xfrm>
                <a:off x="4225772" y="3461996"/>
                <a:ext cx="38457" cy="66493"/>
              </a:xfrm>
              <a:custGeom>
                <a:avLst/>
                <a:gdLst/>
                <a:ahLst/>
                <a:cxnLst/>
                <a:rect l="l" t="t" r="r" b="b"/>
                <a:pathLst>
                  <a:path w="668" h="1155" extrusionOk="0">
                    <a:moveTo>
                      <a:pt x="0" y="1"/>
                    </a:moveTo>
                    <a:lnTo>
                      <a:pt x="0" y="765"/>
                    </a:lnTo>
                    <a:lnTo>
                      <a:pt x="668" y="1155"/>
                    </a:lnTo>
                    <a:lnTo>
                      <a:pt x="668" y="37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0" name="Google Shape;6240;p43"/>
            <p:cNvSpPr/>
            <p:nvPr/>
          </p:nvSpPr>
          <p:spPr>
            <a:xfrm>
              <a:off x="3783862" y="3076159"/>
              <a:ext cx="686868" cy="399478"/>
            </a:xfrm>
            <a:custGeom>
              <a:avLst/>
              <a:gdLst/>
              <a:ahLst/>
              <a:cxnLst/>
              <a:rect l="l" t="t" r="r" b="b"/>
              <a:pathLst>
                <a:path w="11931" h="6939" extrusionOk="0">
                  <a:moveTo>
                    <a:pt x="3074" y="1"/>
                  </a:moveTo>
                  <a:lnTo>
                    <a:pt x="1" y="1794"/>
                  </a:lnTo>
                  <a:lnTo>
                    <a:pt x="8914" y="6939"/>
                  </a:lnTo>
                  <a:lnTo>
                    <a:pt x="11931" y="5201"/>
                  </a:lnTo>
                  <a:lnTo>
                    <a:pt x="30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3"/>
            <p:cNvSpPr/>
            <p:nvPr/>
          </p:nvSpPr>
          <p:spPr>
            <a:xfrm>
              <a:off x="4595604" y="3539658"/>
              <a:ext cx="188139" cy="400284"/>
            </a:xfrm>
            <a:custGeom>
              <a:avLst/>
              <a:gdLst/>
              <a:ahLst/>
              <a:cxnLst/>
              <a:rect l="l" t="t" r="r" b="b"/>
              <a:pathLst>
                <a:path w="3268" h="6953" extrusionOk="0">
                  <a:moveTo>
                    <a:pt x="334" y="696"/>
                  </a:moveTo>
                  <a:lnTo>
                    <a:pt x="2934" y="2211"/>
                  </a:lnTo>
                  <a:lnTo>
                    <a:pt x="2934" y="2795"/>
                  </a:lnTo>
                  <a:lnTo>
                    <a:pt x="334" y="1293"/>
                  </a:lnTo>
                  <a:lnTo>
                    <a:pt x="334" y="696"/>
                  </a:lnTo>
                  <a:close/>
                  <a:moveTo>
                    <a:pt x="334" y="1558"/>
                  </a:moveTo>
                  <a:lnTo>
                    <a:pt x="2934" y="3059"/>
                  </a:lnTo>
                  <a:lnTo>
                    <a:pt x="2934" y="3657"/>
                  </a:lnTo>
                  <a:lnTo>
                    <a:pt x="334" y="2156"/>
                  </a:lnTo>
                  <a:lnTo>
                    <a:pt x="334" y="1558"/>
                  </a:lnTo>
                  <a:close/>
                  <a:moveTo>
                    <a:pt x="334" y="2406"/>
                  </a:moveTo>
                  <a:lnTo>
                    <a:pt x="2934" y="3921"/>
                  </a:lnTo>
                  <a:lnTo>
                    <a:pt x="2934" y="4519"/>
                  </a:lnTo>
                  <a:lnTo>
                    <a:pt x="334" y="3004"/>
                  </a:lnTo>
                  <a:lnTo>
                    <a:pt x="334" y="2406"/>
                  </a:lnTo>
                  <a:close/>
                  <a:moveTo>
                    <a:pt x="0" y="0"/>
                  </a:moveTo>
                  <a:lnTo>
                    <a:pt x="0" y="5048"/>
                  </a:lnTo>
                  <a:lnTo>
                    <a:pt x="1099" y="5687"/>
                  </a:lnTo>
                  <a:lnTo>
                    <a:pt x="1099" y="3796"/>
                  </a:lnTo>
                  <a:lnTo>
                    <a:pt x="2183" y="4436"/>
                  </a:lnTo>
                  <a:lnTo>
                    <a:pt x="2183" y="6313"/>
                  </a:lnTo>
                  <a:lnTo>
                    <a:pt x="3268" y="6953"/>
                  </a:lnTo>
                  <a:lnTo>
                    <a:pt x="3268" y="187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43"/>
            <p:cNvSpPr/>
            <p:nvPr/>
          </p:nvSpPr>
          <p:spPr>
            <a:xfrm>
              <a:off x="4658010" y="3758195"/>
              <a:ext cx="63327" cy="144904"/>
            </a:xfrm>
            <a:custGeom>
              <a:avLst/>
              <a:gdLst/>
              <a:ahLst/>
              <a:cxnLst/>
              <a:rect l="l" t="t" r="r" b="b"/>
              <a:pathLst>
                <a:path w="1100" h="2517" extrusionOk="0">
                  <a:moveTo>
                    <a:pt x="1" y="0"/>
                  </a:moveTo>
                  <a:lnTo>
                    <a:pt x="1" y="1891"/>
                  </a:lnTo>
                  <a:lnTo>
                    <a:pt x="1099" y="2517"/>
                  </a:lnTo>
                  <a:lnTo>
                    <a:pt x="1099" y="64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43"/>
            <p:cNvSpPr/>
            <p:nvPr/>
          </p:nvSpPr>
          <p:spPr>
            <a:xfrm>
              <a:off x="4783686" y="3539658"/>
              <a:ext cx="188196" cy="400284"/>
            </a:xfrm>
            <a:custGeom>
              <a:avLst/>
              <a:gdLst/>
              <a:ahLst/>
              <a:cxnLst/>
              <a:rect l="l" t="t" r="r" b="b"/>
              <a:pathLst>
                <a:path w="3269" h="6953" extrusionOk="0">
                  <a:moveTo>
                    <a:pt x="2934" y="709"/>
                  </a:moveTo>
                  <a:lnTo>
                    <a:pt x="2934" y="1307"/>
                  </a:lnTo>
                  <a:lnTo>
                    <a:pt x="334" y="2809"/>
                  </a:lnTo>
                  <a:lnTo>
                    <a:pt x="334" y="2211"/>
                  </a:lnTo>
                  <a:lnTo>
                    <a:pt x="2934" y="709"/>
                  </a:lnTo>
                  <a:close/>
                  <a:moveTo>
                    <a:pt x="2934" y="1558"/>
                  </a:moveTo>
                  <a:lnTo>
                    <a:pt x="2934" y="2156"/>
                  </a:lnTo>
                  <a:lnTo>
                    <a:pt x="334" y="3657"/>
                  </a:lnTo>
                  <a:lnTo>
                    <a:pt x="334" y="3059"/>
                  </a:lnTo>
                  <a:lnTo>
                    <a:pt x="2934" y="1558"/>
                  </a:lnTo>
                  <a:close/>
                  <a:moveTo>
                    <a:pt x="2934" y="2420"/>
                  </a:moveTo>
                  <a:lnTo>
                    <a:pt x="2934" y="3018"/>
                  </a:lnTo>
                  <a:lnTo>
                    <a:pt x="334" y="4519"/>
                  </a:lnTo>
                  <a:lnTo>
                    <a:pt x="334" y="3921"/>
                  </a:lnTo>
                  <a:lnTo>
                    <a:pt x="2934" y="2420"/>
                  </a:lnTo>
                  <a:close/>
                  <a:moveTo>
                    <a:pt x="3268" y="0"/>
                  </a:moveTo>
                  <a:lnTo>
                    <a:pt x="1" y="1877"/>
                  </a:lnTo>
                  <a:lnTo>
                    <a:pt x="1" y="6953"/>
                  </a:lnTo>
                  <a:lnTo>
                    <a:pt x="3268" y="5062"/>
                  </a:lnTo>
                  <a:lnTo>
                    <a:pt x="3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4" name="Google Shape;6244;p43"/>
            <p:cNvGrpSpPr/>
            <p:nvPr/>
          </p:nvGrpSpPr>
          <p:grpSpPr>
            <a:xfrm>
              <a:off x="4614775" y="3579670"/>
              <a:ext cx="337880" cy="220206"/>
              <a:chOff x="4614775" y="3579670"/>
              <a:chExt cx="337880" cy="220206"/>
            </a:xfrm>
          </p:grpSpPr>
          <p:sp>
            <p:nvSpPr>
              <p:cNvPr id="6245" name="Google Shape;6245;p43"/>
              <p:cNvSpPr/>
              <p:nvPr/>
            </p:nvSpPr>
            <p:spPr>
              <a:xfrm>
                <a:off x="4614775" y="3678115"/>
                <a:ext cx="149740" cy="121761"/>
              </a:xfrm>
              <a:custGeom>
                <a:avLst/>
                <a:gdLst/>
                <a:ahLst/>
                <a:cxnLst/>
                <a:rect l="l" t="t" r="r" b="b"/>
                <a:pathLst>
                  <a:path w="2601" h="2115" extrusionOk="0">
                    <a:moveTo>
                      <a:pt x="1" y="1"/>
                    </a:moveTo>
                    <a:lnTo>
                      <a:pt x="1" y="599"/>
                    </a:lnTo>
                    <a:lnTo>
                      <a:pt x="2601" y="2114"/>
                    </a:lnTo>
                    <a:lnTo>
                      <a:pt x="2601" y="151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43"/>
              <p:cNvSpPr/>
              <p:nvPr/>
            </p:nvSpPr>
            <p:spPr>
              <a:xfrm>
                <a:off x="4614775" y="3629295"/>
                <a:ext cx="149740" cy="120955"/>
              </a:xfrm>
              <a:custGeom>
                <a:avLst/>
                <a:gdLst/>
                <a:ahLst/>
                <a:cxnLst/>
                <a:rect l="l" t="t" r="r" b="b"/>
                <a:pathLst>
                  <a:path w="2601" h="2101" extrusionOk="0">
                    <a:moveTo>
                      <a:pt x="1" y="1"/>
                    </a:moveTo>
                    <a:lnTo>
                      <a:pt x="1" y="599"/>
                    </a:lnTo>
                    <a:lnTo>
                      <a:pt x="2601" y="2100"/>
                    </a:lnTo>
                    <a:lnTo>
                      <a:pt x="2601" y="150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3"/>
              <p:cNvSpPr/>
              <p:nvPr/>
            </p:nvSpPr>
            <p:spPr>
              <a:xfrm>
                <a:off x="4614775" y="3579670"/>
                <a:ext cx="149740" cy="121703"/>
              </a:xfrm>
              <a:custGeom>
                <a:avLst/>
                <a:gdLst/>
                <a:ahLst/>
                <a:cxnLst/>
                <a:rect l="l" t="t" r="r" b="b"/>
                <a:pathLst>
                  <a:path w="2601" h="2114" extrusionOk="0">
                    <a:moveTo>
                      <a:pt x="1" y="1"/>
                    </a:moveTo>
                    <a:lnTo>
                      <a:pt x="1" y="598"/>
                    </a:lnTo>
                    <a:lnTo>
                      <a:pt x="2601" y="2114"/>
                    </a:lnTo>
                    <a:lnTo>
                      <a:pt x="2601" y="151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3"/>
              <p:cNvSpPr/>
              <p:nvPr/>
            </p:nvSpPr>
            <p:spPr>
              <a:xfrm>
                <a:off x="4802915" y="3678115"/>
                <a:ext cx="149740" cy="121761"/>
              </a:xfrm>
              <a:custGeom>
                <a:avLst/>
                <a:gdLst/>
                <a:ahLst/>
                <a:cxnLst/>
                <a:rect l="l" t="t" r="r" b="b"/>
                <a:pathLst>
                  <a:path w="2601" h="2115" extrusionOk="0">
                    <a:moveTo>
                      <a:pt x="2600" y="1"/>
                    </a:moveTo>
                    <a:lnTo>
                      <a:pt x="0" y="1516"/>
                    </a:lnTo>
                    <a:lnTo>
                      <a:pt x="0" y="2114"/>
                    </a:lnTo>
                    <a:lnTo>
                      <a:pt x="2600" y="599"/>
                    </a:lnTo>
                    <a:lnTo>
                      <a:pt x="2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43"/>
              <p:cNvSpPr/>
              <p:nvPr/>
            </p:nvSpPr>
            <p:spPr>
              <a:xfrm>
                <a:off x="4802915" y="3629295"/>
                <a:ext cx="149740" cy="120955"/>
              </a:xfrm>
              <a:custGeom>
                <a:avLst/>
                <a:gdLst/>
                <a:ahLst/>
                <a:cxnLst/>
                <a:rect l="l" t="t" r="r" b="b"/>
                <a:pathLst>
                  <a:path w="2601" h="2101" extrusionOk="0">
                    <a:moveTo>
                      <a:pt x="2600" y="1"/>
                    </a:moveTo>
                    <a:lnTo>
                      <a:pt x="0" y="1502"/>
                    </a:lnTo>
                    <a:lnTo>
                      <a:pt x="0" y="2100"/>
                    </a:lnTo>
                    <a:lnTo>
                      <a:pt x="2600" y="599"/>
                    </a:lnTo>
                    <a:lnTo>
                      <a:pt x="2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43"/>
              <p:cNvSpPr/>
              <p:nvPr/>
            </p:nvSpPr>
            <p:spPr>
              <a:xfrm>
                <a:off x="4802915" y="3579670"/>
                <a:ext cx="149740" cy="121703"/>
              </a:xfrm>
              <a:custGeom>
                <a:avLst/>
                <a:gdLst/>
                <a:ahLst/>
                <a:cxnLst/>
                <a:rect l="l" t="t" r="r" b="b"/>
                <a:pathLst>
                  <a:path w="2601" h="2114" extrusionOk="0">
                    <a:moveTo>
                      <a:pt x="2600" y="1"/>
                    </a:moveTo>
                    <a:lnTo>
                      <a:pt x="0" y="1516"/>
                    </a:lnTo>
                    <a:lnTo>
                      <a:pt x="0" y="2114"/>
                    </a:lnTo>
                    <a:lnTo>
                      <a:pt x="2600" y="598"/>
                    </a:lnTo>
                    <a:lnTo>
                      <a:pt x="2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43"/>
            <p:cNvSpPr/>
            <p:nvPr/>
          </p:nvSpPr>
          <p:spPr>
            <a:xfrm>
              <a:off x="4595604" y="3431599"/>
              <a:ext cx="376278" cy="216175"/>
            </a:xfrm>
            <a:custGeom>
              <a:avLst/>
              <a:gdLst/>
              <a:ahLst/>
              <a:cxnLst/>
              <a:rect l="l" t="t" r="r" b="b"/>
              <a:pathLst>
                <a:path w="6536" h="3755" extrusionOk="0">
                  <a:moveTo>
                    <a:pt x="3268" y="0"/>
                  </a:moveTo>
                  <a:lnTo>
                    <a:pt x="0" y="1863"/>
                  </a:lnTo>
                  <a:lnTo>
                    <a:pt x="3268" y="3754"/>
                  </a:lnTo>
                  <a:lnTo>
                    <a:pt x="6535" y="1863"/>
                  </a:lnTo>
                  <a:lnTo>
                    <a:pt x="32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68EB-3E77-5A33-68A5-2EC88B7D7953}"/>
              </a:ext>
            </a:extLst>
          </p:cNvPr>
          <p:cNvSpPr>
            <a:spLocks noGrp="1"/>
          </p:cNvSpPr>
          <p:nvPr>
            <p:ph type="title"/>
          </p:nvPr>
        </p:nvSpPr>
        <p:spPr>
          <a:xfrm>
            <a:off x="2232102" y="638351"/>
            <a:ext cx="6398868" cy="420600"/>
          </a:xfrm>
        </p:spPr>
        <p:txBody>
          <a:bodyPr/>
          <a:lstStyle/>
          <a:p>
            <a:r>
              <a:rPr lang="en-US" sz="3600" dirty="0"/>
              <a:t>ASHRAE Great Energy Predictor III </a:t>
            </a:r>
            <a:br>
              <a:rPr lang="en-US" sz="3600" dirty="0"/>
            </a:br>
            <a:endParaRPr lang="en-SG" sz="3600" dirty="0"/>
          </a:p>
        </p:txBody>
      </p:sp>
      <p:pic>
        <p:nvPicPr>
          <p:cNvPr id="2050" name="Picture 2" descr="upload.wikimedia.org/wikipedia/commons/thumb/b/...">
            <a:extLst>
              <a:ext uri="{FF2B5EF4-FFF2-40B4-BE49-F238E27FC236}">
                <a16:creationId xmlns:a16="http://schemas.microsoft.com/office/drawing/2014/main" id="{18BA6824-B10A-600D-6FC7-12B2A14D6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4" y="251355"/>
            <a:ext cx="1999488" cy="138089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878;p43">
            <a:extLst>
              <a:ext uri="{FF2B5EF4-FFF2-40B4-BE49-F238E27FC236}">
                <a16:creationId xmlns:a16="http://schemas.microsoft.com/office/drawing/2014/main" id="{8AA9D4F5-49F1-1817-7A6C-FE6FDC07E641}"/>
              </a:ext>
            </a:extLst>
          </p:cNvPr>
          <p:cNvSpPr txBox="1"/>
          <p:nvPr/>
        </p:nvSpPr>
        <p:spPr>
          <a:xfrm>
            <a:off x="2427174" y="985670"/>
            <a:ext cx="6398868" cy="573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SG" sz="1600" dirty="0">
                <a:solidFill>
                  <a:srgbClr val="002060"/>
                </a:solidFill>
                <a:latin typeface="Fira Sans"/>
                <a:ea typeface="Fira Sans"/>
                <a:cs typeface="Fira Sans"/>
                <a:sym typeface="Fira Sans"/>
              </a:rPr>
              <a:t>The</a:t>
            </a:r>
            <a:r>
              <a:rPr lang="en" sz="1600" dirty="0">
                <a:solidFill>
                  <a:srgbClr val="002060"/>
                </a:solidFill>
                <a:latin typeface="Fira Sans"/>
                <a:ea typeface="Fira Sans"/>
                <a:cs typeface="Fira Sans"/>
                <a:sym typeface="Fira Sans"/>
              </a:rPr>
              <a:t> American Sociery of Heating, Refrigerating and Air-Conditioning Engineers </a:t>
            </a:r>
            <a:endParaRPr sz="1600" dirty="0">
              <a:solidFill>
                <a:srgbClr val="002060"/>
              </a:solidFill>
              <a:latin typeface="Fira Sans"/>
              <a:ea typeface="Fira Sans"/>
              <a:cs typeface="Fira Sans"/>
              <a:sym typeface="Fira Sans"/>
            </a:endParaRPr>
          </a:p>
        </p:txBody>
      </p:sp>
      <p:sp>
        <p:nvSpPr>
          <p:cNvPr id="6" name="TextBox 5">
            <a:extLst>
              <a:ext uri="{FF2B5EF4-FFF2-40B4-BE49-F238E27FC236}">
                <a16:creationId xmlns:a16="http://schemas.microsoft.com/office/drawing/2014/main" id="{1DCC7167-B5C6-DF0C-E9E7-1D447EE23334}"/>
              </a:ext>
            </a:extLst>
          </p:cNvPr>
          <p:cNvSpPr txBox="1"/>
          <p:nvPr/>
        </p:nvSpPr>
        <p:spPr>
          <a:xfrm>
            <a:off x="996696" y="1979570"/>
            <a:ext cx="7150608" cy="2246769"/>
          </a:xfrm>
          <a:prstGeom prst="rect">
            <a:avLst/>
          </a:prstGeom>
          <a:noFill/>
        </p:spPr>
        <p:txBody>
          <a:bodyPr wrap="square">
            <a:spAutoFit/>
          </a:bodyPr>
          <a:lstStyle/>
          <a:p>
            <a:r>
              <a:rPr lang="en-US" sz="2000" b="0" i="0" dirty="0">
                <a:solidFill>
                  <a:schemeClr val="tx1"/>
                </a:solidFill>
                <a:effectLst/>
                <a:latin typeface="-apple-system"/>
              </a:rPr>
              <a:t>The Great Energy Predictor III from ASHRAE aims to develop counterfactual models to predict building energy usage based on historic data and observed weather</a:t>
            </a:r>
            <a:r>
              <a:rPr lang="en-US" sz="2000" dirty="0">
                <a:solidFill>
                  <a:schemeClr val="tx1"/>
                </a:solidFill>
                <a:latin typeface="-apple-system"/>
              </a:rPr>
              <a:t>. </a:t>
            </a:r>
          </a:p>
          <a:p>
            <a:endParaRPr lang="en-US" sz="2000" dirty="0">
              <a:solidFill>
                <a:schemeClr val="tx1"/>
              </a:solidFill>
              <a:latin typeface="-apple-system"/>
            </a:endParaRPr>
          </a:p>
          <a:p>
            <a:r>
              <a:rPr lang="en-US" sz="2000" b="0" i="0" dirty="0">
                <a:solidFill>
                  <a:schemeClr val="tx1"/>
                </a:solidFill>
                <a:effectLst/>
                <a:latin typeface="-apple-system"/>
              </a:rPr>
              <a:t>Goal to improve estimations of these energy-saving initiatives, allowing large-scale investors and financial institutions to be more willing to invest in building efficiencies.</a:t>
            </a:r>
            <a:endParaRPr lang="en-SG" sz="2000" dirty="0">
              <a:solidFill>
                <a:schemeClr val="tx1"/>
              </a:solidFill>
            </a:endParaRPr>
          </a:p>
        </p:txBody>
      </p:sp>
    </p:spTree>
    <p:extLst>
      <p:ext uri="{BB962C8B-B14F-4D97-AF65-F5344CB8AC3E}">
        <p14:creationId xmlns:p14="http://schemas.microsoft.com/office/powerpoint/2010/main" val="398775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7"/>
          <p:cNvSpPr txBox="1">
            <a:spLocks noGrp="1"/>
          </p:cNvSpPr>
          <p:nvPr>
            <p:ph type="title"/>
          </p:nvPr>
        </p:nvSpPr>
        <p:spPr>
          <a:xfrm>
            <a:off x="1038808" y="423422"/>
            <a:ext cx="7393123"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Competition Goal: To build a regression model that predicts metered building energy usage meter</a:t>
            </a:r>
            <a:endParaRPr dirty="0"/>
          </a:p>
        </p:txBody>
      </p:sp>
      <p:grpSp>
        <p:nvGrpSpPr>
          <p:cNvPr id="2" name="Group 1">
            <a:extLst>
              <a:ext uri="{FF2B5EF4-FFF2-40B4-BE49-F238E27FC236}">
                <a16:creationId xmlns:a16="http://schemas.microsoft.com/office/drawing/2014/main" id="{4343DCA7-CD4A-A369-D69D-807A67DF689F}"/>
              </a:ext>
            </a:extLst>
          </p:cNvPr>
          <p:cNvGrpSpPr/>
          <p:nvPr/>
        </p:nvGrpSpPr>
        <p:grpSpPr>
          <a:xfrm>
            <a:off x="640985" y="929422"/>
            <a:ext cx="7862030" cy="3985477"/>
            <a:chOff x="640982" y="746542"/>
            <a:chExt cx="7862030" cy="3985477"/>
          </a:xfrm>
        </p:grpSpPr>
        <p:grpSp>
          <p:nvGrpSpPr>
            <p:cNvPr id="406" name="Google Shape;406;p17"/>
            <p:cNvGrpSpPr/>
            <p:nvPr/>
          </p:nvGrpSpPr>
          <p:grpSpPr>
            <a:xfrm>
              <a:off x="678707" y="1420275"/>
              <a:ext cx="3501360" cy="1105318"/>
              <a:chOff x="1598400" y="1420275"/>
              <a:chExt cx="3501360" cy="1105318"/>
            </a:xfrm>
          </p:grpSpPr>
          <p:sp>
            <p:nvSpPr>
              <p:cNvPr id="407" name="Google Shape;407;p17"/>
              <p:cNvSpPr/>
              <p:nvPr/>
            </p:nvSpPr>
            <p:spPr>
              <a:xfrm>
                <a:off x="1598400" y="1736045"/>
                <a:ext cx="1486197" cy="789548"/>
              </a:xfrm>
              <a:custGeom>
                <a:avLst/>
                <a:gdLst/>
                <a:ahLst/>
                <a:cxnLst/>
                <a:rect l="l" t="t" r="r" b="b"/>
                <a:pathLst>
                  <a:path w="47301" h="32724" extrusionOk="0">
                    <a:moveTo>
                      <a:pt x="0" y="1"/>
                    </a:moveTo>
                    <a:lnTo>
                      <a:pt x="0" y="32724"/>
                    </a:lnTo>
                    <a:lnTo>
                      <a:pt x="47301" y="32724"/>
                    </a:lnTo>
                    <a:lnTo>
                      <a:pt x="47301" y="1"/>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3084603" y="1966750"/>
                <a:ext cx="2015157" cy="8750"/>
              </a:xfrm>
              <a:custGeom>
                <a:avLst/>
                <a:gdLst/>
                <a:ahLst/>
                <a:cxnLst/>
                <a:rect l="l" t="t" r="r" b="b"/>
                <a:pathLst>
                  <a:path w="22551" h="402" extrusionOk="0">
                    <a:moveTo>
                      <a:pt x="1" y="1"/>
                    </a:moveTo>
                    <a:lnTo>
                      <a:pt x="1" y="401"/>
                    </a:lnTo>
                    <a:lnTo>
                      <a:pt x="22550" y="401"/>
                    </a:lnTo>
                    <a:lnTo>
                      <a:pt x="225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17"/>
              <p:cNvGrpSpPr/>
              <p:nvPr/>
            </p:nvGrpSpPr>
            <p:grpSpPr>
              <a:xfrm>
                <a:off x="1598400" y="1420275"/>
                <a:ext cx="1582743" cy="988731"/>
                <a:chOff x="1624950" y="1725075"/>
                <a:chExt cx="1582743" cy="988731"/>
              </a:xfrm>
            </p:grpSpPr>
            <p:sp>
              <p:nvSpPr>
                <p:cNvPr id="416" name="Google Shape;416;p17"/>
                <p:cNvSpPr txBox="1"/>
                <p:nvPr/>
              </p:nvSpPr>
              <p:spPr>
                <a:xfrm>
                  <a:off x="1624953" y="2162406"/>
                  <a:ext cx="1582740" cy="551400"/>
                </a:xfrm>
                <a:prstGeom prst="rect">
                  <a:avLst/>
                </a:prstGeom>
                <a:noFill/>
                <a:ln>
                  <a:noFill/>
                </a:ln>
              </p:spPr>
              <p:txBody>
                <a:bodyPr spcFirstLastPara="1" wrap="square" lIns="91425" tIns="91425" rIns="91425" bIns="91425" anchor="ctr" anchorCtr="0">
                  <a:noAutofit/>
                </a:bodyPr>
                <a:lstStyle/>
                <a:p>
                  <a:pPr marL="171450" lvl="0" indent="-171450" algn="just" rtl="0">
                    <a:spcBef>
                      <a:spcPts val="0"/>
                    </a:spcBef>
                    <a:spcAft>
                      <a:spcPts val="0"/>
                    </a:spcAft>
                    <a:buFont typeface="Arial" panose="020B0604020202020204" pitchFamily="34" charset="0"/>
                    <a:buChar char="•"/>
                  </a:pPr>
                  <a:r>
                    <a:rPr lang="en" sz="1200" dirty="0">
                      <a:latin typeface="Fira Sans"/>
                      <a:ea typeface="Fira Sans"/>
                      <a:cs typeface="Fira Sans"/>
                      <a:sym typeface="Fira Sans"/>
                    </a:rPr>
                    <a:t>Water-Cooled Chiller System </a:t>
                  </a:r>
                </a:p>
                <a:p>
                  <a:pPr marL="171450" lvl="0" indent="-171450" algn="just" rtl="0">
                    <a:spcBef>
                      <a:spcPts val="0"/>
                    </a:spcBef>
                    <a:spcAft>
                      <a:spcPts val="0"/>
                    </a:spcAft>
                    <a:buFont typeface="Arial" panose="020B0604020202020204" pitchFamily="34" charset="0"/>
                    <a:buChar char="•"/>
                  </a:pPr>
                  <a:r>
                    <a:rPr lang="en-SG" sz="1200" dirty="0">
                      <a:latin typeface="Fira Sans"/>
                      <a:ea typeface="Fira Sans"/>
                      <a:cs typeface="Fira Sans"/>
                      <a:sym typeface="Fira Sans"/>
                    </a:rPr>
                    <a:t>Absorption Chiller</a:t>
                  </a:r>
                  <a:endParaRPr sz="1200" dirty="0">
                    <a:latin typeface="Fira Sans"/>
                    <a:ea typeface="Fira Sans"/>
                    <a:cs typeface="Fira Sans"/>
                    <a:sym typeface="Fira Sans"/>
                  </a:endParaRPr>
                </a:p>
              </p:txBody>
            </p:sp>
            <p:sp>
              <p:nvSpPr>
                <p:cNvPr id="417" name="Google Shape;417;p17"/>
                <p:cNvSpPr/>
                <p:nvPr/>
              </p:nvSpPr>
              <p:spPr>
                <a:xfrm>
                  <a:off x="1624950" y="1725075"/>
                  <a:ext cx="1486200" cy="3153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a:ea typeface="Fira Sans Extra Condensed"/>
                      <a:cs typeface="Fira Sans Extra Condensed"/>
                      <a:sym typeface="Fira Sans Extra Condensed"/>
                    </a:rPr>
                    <a:t>Chilled Water</a:t>
                  </a:r>
                  <a:endParaRPr sz="1600" dirty="0">
                    <a:solidFill>
                      <a:srgbClr val="FFFFFF"/>
                    </a:solidFill>
                    <a:latin typeface="Fira Sans Extra Condensed"/>
                    <a:ea typeface="Fira Sans Extra Condensed"/>
                    <a:cs typeface="Fira Sans Extra Condensed"/>
                    <a:sym typeface="Fira Sans Extra Condensed"/>
                  </a:endParaRPr>
                </a:p>
              </p:txBody>
            </p:sp>
          </p:grpSp>
        </p:grpSp>
        <p:sp>
          <p:nvSpPr>
            <p:cNvPr id="436" name="Google Shape;436;p17"/>
            <p:cNvSpPr/>
            <p:nvPr/>
          </p:nvSpPr>
          <p:spPr>
            <a:xfrm>
              <a:off x="2127190" y="3881825"/>
              <a:ext cx="2015157" cy="8750"/>
            </a:xfrm>
            <a:custGeom>
              <a:avLst/>
              <a:gdLst/>
              <a:ahLst/>
              <a:cxnLst/>
              <a:rect l="l" t="t" r="r" b="b"/>
              <a:pathLst>
                <a:path w="22551" h="402" extrusionOk="0">
                  <a:moveTo>
                    <a:pt x="1" y="1"/>
                  </a:moveTo>
                  <a:lnTo>
                    <a:pt x="1" y="401"/>
                  </a:lnTo>
                  <a:lnTo>
                    <a:pt x="22550" y="401"/>
                  </a:lnTo>
                  <a:lnTo>
                    <a:pt x="22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640987" y="3640750"/>
              <a:ext cx="1486197" cy="789548"/>
            </a:xfrm>
            <a:custGeom>
              <a:avLst/>
              <a:gdLst/>
              <a:ahLst/>
              <a:cxnLst/>
              <a:rect l="l" t="t" r="r" b="b"/>
              <a:pathLst>
                <a:path w="47301" h="32724" extrusionOk="0">
                  <a:moveTo>
                    <a:pt x="0" y="1"/>
                  </a:moveTo>
                  <a:lnTo>
                    <a:pt x="0" y="32724"/>
                  </a:lnTo>
                  <a:lnTo>
                    <a:pt x="47301" y="32724"/>
                  </a:lnTo>
                  <a:lnTo>
                    <a:pt x="47301" y="1"/>
                  </a:ln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17"/>
            <p:cNvGrpSpPr/>
            <p:nvPr/>
          </p:nvGrpSpPr>
          <p:grpSpPr>
            <a:xfrm>
              <a:off x="640982" y="3325142"/>
              <a:ext cx="1486203" cy="989039"/>
              <a:chOff x="1624950" y="3325175"/>
              <a:chExt cx="1486203" cy="989039"/>
            </a:xfrm>
          </p:grpSpPr>
          <p:sp>
            <p:nvSpPr>
              <p:cNvPr id="439" name="Google Shape;439;p17"/>
              <p:cNvSpPr txBox="1"/>
              <p:nvPr/>
            </p:nvSpPr>
            <p:spPr>
              <a:xfrm>
                <a:off x="1624953" y="3762814"/>
                <a:ext cx="1486200" cy="551400"/>
              </a:xfrm>
              <a:prstGeom prst="rect">
                <a:avLst/>
              </a:prstGeom>
              <a:noFill/>
              <a:ln>
                <a:noFill/>
              </a:ln>
            </p:spPr>
            <p:txBody>
              <a:bodyPr spcFirstLastPara="1" wrap="square" lIns="91425" tIns="91425" rIns="91425" bIns="91425" anchor="ctr" anchorCtr="0">
                <a:noAutofit/>
              </a:bodyPr>
              <a:lstStyle/>
              <a:p>
                <a:pPr marL="171450" indent="-171450" algn="just">
                  <a:buFont typeface="Arial" panose="020B0604020202020204" pitchFamily="34" charset="0"/>
                  <a:buChar char="•"/>
                </a:pPr>
                <a:r>
                  <a:rPr lang="en-SG" sz="1200" dirty="0">
                    <a:latin typeface="Fira Sans"/>
                  </a:rPr>
                  <a:t>Washing</a:t>
                </a:r>
              </a:p>
              <a:p>
                <a:pPr marL="171450" indent="-171450" algn="just">
                  <a:buFont typeface="Arial" panose="020B0604020202020204" pitchFamily="34" charset="0"/>
                  <a:buChar char="•"/>
                </a:pPr>
                <a:r>
                  <a:rPr lang="en-SG" sz="1200" dirty="0">
                    <a:latin typeface="Fira Sans"/>
                  </a:rPr>
                  <a:t>Showering</a:t>
                </a:r>
              </a:p>
              <a:p>
                <a:pPr marL="171450" indent="-171450" algn="just">
                  <a:buFont typeface="Arial" panose="020B0604020202020204" pitchFamily="34" charset="0"/>
                  <a:buChar char="•"/>
                </a:pPr>
                <a:r>
                  <a:rPr lang="en-SG" sz="1200" dirty="0">
                    <a:latin typeface="Fira Sans"/>
                  </a:rPr>
                  <a:t>Drinking</a:t>
                </a:r>
                <a:endParaRPr sz="1200" dirty="0">
                  <a:latin typeface="Fira Sans"/>
                  <a:sym typeface="Fira Sans"/>
                </a:endParaRPr>
              </a:p>
            </p:txBody>
          </p:sp>
          <p:sp>
            <p:nvSpPr>
              <p:cNvPr id="440" name="Google Shape;440;p17"/>
              <p:cNvSpPr/>
              <p:nvPr/>
            </p:nvSpPr>
            <p:spPr>
              <a:xfrm>
                <a:off x="1624950" y="3325175"/>
                <a:ext cx="1486200" cy="3153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a:ea typeface="Fira Sans Extra Condensed"/>
                    <a:cs typeface="Fira Sans Extra Condensed"/>
                    <a:sym typeface="Fira Sans Extra Condensed"/>
                  </a:rPr>
                  <a:t>Hot Water</a:t>
                </a:r>
                <a:endParaRPr sz="1600" dirty="0">
                  <a:solidFill>
                    <a:srgbClr val="FFFFFF"/>
                  </a:solidFill>
                  <a:latin typeface="Fira Sans Extra Condensed"/>
                  <a:ea typeface="Fira Sans Extra Condensed"/>
                  <a:cs typeface="Fira Sans Extra Condensed"/>
                  <a:sym typeface="Fira Sans Extra Condensed"/>
                </a:endParaRPr>
              </a:p>
            </p:txBody>
          </p:sp>
        </p:grpSp>
        <p:grpSp>
          <p:nvGrpSpPr>
            <p:cNvPr id="441" name="Google Shape;441;p17"/>
            <p:cNvGrpSpPr/>
            <p:nvPr/>
          </p:nvGrpSpPr>
          <p:grpSpPr>
            <a:xfrm>
              <a:off x="5001621" y="1420275"/>
              <a:ext cx="3501391" cy="1105318"/>
              <a:chOff x="4968434" y="1420275"/>
              <a:chExt cx="3501391" cy="1105318"/>
            </a:xfrm>
          </p:grpSpPr>
          <p:sp>
            <p:nvSpPr>
              <p:cNvPr id="442" name="Google Shape;442;p17"/>
              <p:cNvSpPr/>
              <p:nvPr/>
            </p:nvSpPr>
            <p:spPr>
              <a:xfrm>
                <a:off x="6983414" y="1736045"/>
                <a:ext cx="1486197" cy="789548"/>
              </a:xfrm>
              <a:custGeom>
                <a:avLst/>
                <a:gdLst/>
                <a:ahLst/>
                <a:cxnLst/>
                <a:rect l="l" t="t" r="r" b="b"/>
                <a:pathLst>
                  <a:path w="47301" h="32724" extrusionOk="0">
                    <a:moveTo>
                      <a:pt x="0" y="1"/>
                    </a:moveTo>
                    <a:lnTo>
                      <a:pt x="0" y="32724"/>
                    </a:lnTo>
                    <a:lnTo>
                      <a:pt x="47301" y="32724"/>
                    </a:lnTo>
                    <a:lnTo>
                      <a:pt x="47301" y="1"/>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flipH="1">
                <a:off x="4968434" y="1966750"/>
                <a:ext cx="2014988" cy="8750"/>
              </a:xfrm>
              <a:custGeom>
                <a:avLst/>
                <a:gdLst/>
                <a:ahLst/>
                <a:cxnLst/>
                <a:rect l="l" t="t" r="r" b="b"/>
                <a:pathLst>
                  <a:path w="22551" h="402" extrusionOk="0">
                    <a:moveTo>
                      <a:pt x="1" y="1"/>
                    </a:moveTo>
                    <a:lnTo>
                      <a:pt x="1" y="401"/>
                    </a:lnTo>
                    <a:lnTo>
                      <a:pt x="22550" y="401"/>
                    </a:lnTo>
                    <a:lnTo>
                      <a:pt x="225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17"/>
              <p:cNvGrpSpPr/>
              <p:nvPr/>
            </p:nvGrpSpPr>
            <p:grpSpPr>
              <a:xfrm>
                <a:off x="6983625" y="1420275"/>
                <a:ext cx="1486200" cy="988626"/>
                <a:chOff x="6983625" y="1420275"/>
                <a:chExt cx="1486200" cy="988626"/>
              </a:xfrm>
            </p:grpSpPr>
            <p:sp>
              <p:nvSpPr>
                <p:cNvPr id="446" name="Google Shape;446;p17"/>
                <p:cNvSpPr txBox="1"/>
                <p:nvPr/>
              </p:nvSpPr>
              <p:spPr>
                <a:xfrm flipH="1">
                  <a:off x="6983625" y="1857501"/>
                  <a:ext cx="1486200" cy="55140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 sz="1200" dirty="0">
                      <a:solidFill>
                        <a:schemeClr val="dk1"/>
                      </a:solidFill>
                      <a:latin typeface="Fira Sans"/>
                      <a:ea typeface="Fira Sans"/>
                      <a:cs typeface="Fira Sans"/>
                      <a:sym typeface="Fira Sans"/>
                    </a:rPr>
                    <a:t>HVAC</a:t>
                  </a:r>
                </a:p>
                <a:p>
                  <a:pPr marL="171450" lvl="0" indent="-171450" rtl="0">
                    <a:spcBef>
                      <a:spcPts val="0"/>
                    </a:spcBef>
                    <a:spcAft>
                      <a:spcPts val="0"/>
                    </a:spcAft>
                    <a:buFont typeface="Arial" panose="020B0604020202020204" pitchFamily="34" charset="0"/>
                    <a:buChar char="•"/>
                  </a:pPr>
                  <a:r>
                    <a:rPr lang="en" sz="1200" dirty="0">
                      <a:solidFill>
                        <a:schemeClr val="dk1"/>
                      </a:solidFill>
                      <a:latin typeface="Fira Sans"/>
                      <a:ea typeface="Fira Sans"/>
                      <a:cs typeface="Fira Sans"/>
                      <a:sym typeface="Fira Sans"/>
                    </a:rPr>
                    <a:t>Lightings</a:t>
                  </a:r>
                </a:p>
                <a:p>
                  <a:pPr marL="171450" lvl="0" indent="-171450" rtl="0">
                    <a:spcBef>
                      <a:spcPts val="0"/>
                    </a:spcBef>
                    <a:spcAft>
                      <a:spcPts val="0"/>
                    </a:spcAft>
                    <a:buFont typeface="Arial" panose="020B0604020202020204" pitchFamily="34" charset="0"/>
                    <a:buChar char="•"/>
                  </a:pPr>
                  <a:r>
                    <a:rPr lang="en" sz="1200" dirty="0">
                      <a:solidFill>
                        <a:schemeClr val="dk1"/>
                      </a:solidFill>
                      <a:latin typeface="Fira Sans"/>
                      <a:ea typeface="Fira Sans"/>
                      <a:cs typeface="Fira Sans"/>
                      <a:sym typeface="Fira Sans"/>
                    </a:rPr>
                    <a:t>Ventilation</a:t>
                  </a:r>
                </a:p>
                <a:p>
                  <a:pPr marL="171450" lvl="0" indent="-171450" rtl="0">
                    <a:spcBef>
                      <a:spcPts val="0"/>
                    </a:spcBef>
                    <a:spcAft>
                      <a:spcPts val="0"/>
                    </a:spcAft>
                    <a:buFont typeface="Arial" panose="020B0604020202020204" pitchFamily="34" charset="0"/>
                    <a:buChar char="•"/>
                  </a:pPr>
                  <a:r>
                    <a:rPr lang="en" sz="1200" dirty="0">
                      <a:solidFill>
                        <a:schemeClr val="dk1"/>
                      </a:solidFill>
                      <a:latin typeface="Fira Sans"/>
                      <a:ea typeface="Fira Sans"/>
                      <a:cs typeface="Fira Sans"/>
                      <a:sym typeface="Fira Sans"/>
                    </a:rPr>
                    <a:t>Plug Loads</a:t>
                  </a:r>
                  <a:endParaRPr sz="1200" dirty="0">
                    <a:latin typeface="Fira Sans"/>
                    <a:ea typeface="Fira Sans"/>
                    <a:cs typeface="Fira Sans"/>
                    <a:sym typeface="Fira Sans"/>
                  </a:endParaRPr>
                </a:p>
              </p:txBody>
            </p:sp>
            <p:sp>
              <p:nvSpPr>
                <p:cNvPr id="447" name="Google Shape;447;p17"/>
                <p:cNvSpPr/>
                <p:nvPr/>
              </p:nvSpPr>
              <p:spPr>
                <a:xfrm flipH="1">
                  <a:off x="6983625" y="1420275"/>
                  <a:ext cx="1486200" cy="315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a:ea typeface="Fira Sans Extra Condensed"/>
                      <a:cs typeface="Fira Sans Extra Condensed"/>
                      <a:sym typeface="Fira Sans Extra Condensed"/>
                    </a:rPr>
                    <a:t>Electricity</a:t>
                  </a:r>
                  <a:endParaRPr sz="1600" dirty="0">
                    <a:solidFill>
                      <a:srgbClr val="FFFFFF"/>
                    </a:solidFill>
                    <a:latin typeface="Fira Sans Extra Condensed"/>
                    <a:ea typeface="Fira Sans Extra Condensed"/>
                    <a:cs typeface="Fira Sans Extra Condensed"/>
                    <a:sym typeface="Fira Sans Extra Condensed"/>
                  </a:endParaRPr>
                </a:p>
              </p:txBody>
            </p:sp>
          </p:grpSp>
        </p:grpSp>
        <p:sp>
          <p:nvSpPr>
            <p:cNvPr id="458" name="Google Shape;458;p17"/>
            <p:cNvSpPr/>
            <p:nvPr/>
          </p:nvSpPr>
          <p:spPr>
            <a:xfrm flipH="1">
              <a:off x="5001652" y="3881825"/>
              <a:ext cx="2015157" cy="8750"/>
            </a:xfrm>
            <a:custGeom>
              <a:avLst/>
              <a:gdLst/>
              <a:ahLst/>
              <a:cxnLst/>
              <a:rect l="l" t="t" r="r" b="b"/>
              <a:pathLst>
                <a:path w="22551" h="402" extrusionOk="0">
                  <a:moveTo>
                    <a:pt x="1" y="1"/>
                  </a:moveTo>
                  <a:lnTo>
                    <a:pt x="1" y="401"/>
                  </a:lnTo>
                  <a:lnTo>
                    <a:pt x="22550" y="401"/>
                  </a:lnTo>
                  <a:lnTo>
                    <a:pt x="22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flipH="1">
              <a:off x="7016815" y="3640750"/>
              <a:ext cx="1486197" cy="789548"/>
            </a:xfrm>
            <a:custGeom>
              <a:avLst/>
              <a:gdLst/>
              <a:ahLst/>
              <a:cxnLst/>
              <a:rect l="l" t="t" r="r" b="b"/>
              <a:pathLst>
                <a:path w="47301" h="32724" extrusionOk="0">
                  <a:moveTo>
                    <a:pt x="0" y="1"/>
                  </a:moveTo>
                  <a:lnTo>
                    <a:pt x="0" y="32724"/>
                  </a:lnTo>
                  <a:lnTo>
                    <a:pt x="47301" y="32724"/>
                  </a:lnTo>
                  <a:lnTo>
                    <a:pt x="4730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17"/>
            <p:cNvGrpSpPr/>
            <p:nvPr/>
          </p:nvGrpSpPr>
          <p:grpSpPr>
            <a:xfrm>
              <a:off x="7016812" y="3325450"/>
              <a:ext cx="1486200" cy="988751"/>
              <a:chOff x="7010175" y="3325450"/>
              <a:chExt cx="1486200" cy="988751"/>
            </a:xfrm>
          </p:grpSpPr>
          <p:sp>
            <p:nvSpPr>
              <p:cNvPr id="461" name="Google Shape;461;p17"/>
              <p:cNvSpPr txBox="1"/>
              <p:nvPr/>
            </p:nvSpPr>
            <p:spPr>
              <a:xfrm flipH="1">
                <a:off x="7010175" y="3762801"/>
                <a:ext cx="1486200" cy="551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200" dirty="0">
                    <a:solidFill>
                      <a:schemeClr val="dk1"/>
                    </a:solidFill>
                    <a:latin typeface="Fira Sans"/>
                    <a:ea typeface="Fira Sans"/>
                    <a:cs typeface="Fira Sans"/>
                    <a:sym typeface="Fira Sans"/>
                  </a:rPr>
                  <a:t>Sterilization for medical and food processing facilities </a:t>
                </a:r>
                <a:endParaRPr sz="1200" dirty="0">
                  <a:latin typeface="Fira Sans"/>
                  <a:ea typeface="Fira Sans"/>
                  <a:cs typeface="Fira Sans"/>
                  <a:sym typeface="Fira Sans"/>
                </a:endParaRPr>
              </a:p>
            </p:txBody>
          </p:sp>
          <p:sp>
            <p:nvSpPr>
              <p:cNvPr id="462" name="Google Shape;462;p17"/>
              <p:cNvSpPr/>
              <p:nvPr/>
            </p:nvSpPr>
            <p:spPr>
              <a:xfrm flipH="1">
                <a:off x="7010175" y="3325450"/>
                <a:ext cx="1486200" cy="315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a:ea typeface="Fira Sans Extra Condensed"/>
                    <a:cs typeface="Fira Sans Extra Condensed"/>
                    <a:sym typeface="Fira Sans Extra Condensed"/>
                  </a:rPr>
                  <a:t>Steam</a:t>
                </a:r>
                <a:endParaRPr sz="1600" dirty="0">
                  <a:solidFill>
                    <a:srgbClr val="FFFFFF"/>
                  </a:solidFill>
                  <a:latin typeface="Fira Sans Extra Condensed"/>
                  <a:ea typeface="Fira Sans Extra Condensed"/>
                  <a:cs typeface="Fira Sans Extra Condensed"/>
                  <a:sym typeface="Fira Sans Extra Condensed"/>
                </a:endParaRPr>
              </a:p>
            </p:txBody>
          </p:sp>
        </p:grpSp>
        <p:grpSp>
          <p:nvGrpSpPr>
            <p:cNvPr id="463" name="Google Shape;463;p17"/>
            <p:cNvGrpSpPr/>
            <p:nvPr/>
          </p:nvGrpSpPr>
          <p:grpSpPr>
            <a:xfrm>
              <a:off x="3631866" y="1420275"/>
              <a:ext cx="1880267" cy="3311744"/>
              <a:chOff x="3624613" y="1420275"/>
              <a:chExt cx="1880267" cy="3311744"/>
            </a:xfrm>
          </p:grpSpPr>
          <p:sp>
            <p:nvSpPr>
              <p:cNvPr id="464" name="Google Shape;464;p17"/>
              <p:cNvSpPr/>
              <p:nvPr/>
            </p:nvSpPr>
            <p:spPr>
              <a:xfrm>
                <a:off x="4127775" y="1420275"/>
                <a:ext cx="874737" cy="3234758"/>
              </a:xfrm>
              <a:custGeom>
                <a:avLst/>
                <a:gdLst/>
                <a:ahLst/>
                <a:cxnLst/>
                <a:rect l="l" t="t" r="r" b="b"/>
                <a:pathLst>
                  <a:path w="39029" h="131695" extrusionOk="0">
                    <a:moveTo>
                      <a:pt x="0" y="0"/>
                    </a:moveTo>
                    <a:lnTo>
                      <a:pt x="0" y="131695"/>
                    </a:lnTo>
                    <a:lnTo>
                      <a:pt x="39028" y="131695"/>
                    </a:lnTo>
                    <a:lnTo>
                      <a:pt x="390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4139750" y="1493932"/>
                <a:ext cx="850052" cy="420610"/>
              </a:xfrm>
              <a:custGeom>
                <a:avLst/>
                <a:gdLst/>
                <a:ahLst/>
                <a:cxnLst/>
                <a:rect l="l" t="t" r="r" b="b"/>
                <a:pathLst>
                  <a:path w="39029" h="10942" extrusionOk="0">
                    <a:moveTo>
                      <a:pt x="0" y="0"/>
                    </a:moveTo>
                    <a:lnTo>
                      <a:pt x="0" y="10941"/>
                    </a:lnTo>
                    <a:lnTo>
                      <a:pt x="39028" y="10941"/>
                    </a:lnTo>
                    <a:lnTo>
                      <a:pt x="390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3624613" y="4647019"/>
                <a:ext cx="1880267" cy="85000"/>
              </a:xfrm>
              <a:custGeom>
                <a:avLst/>
                <a:gdLst/>
                <a:ahLst/>
                <a:cxnLst/>
                <a:rect l="l" t="t" r="r" b="b"/>
                <a:pathLst>
                  <a:path w="86330" h="435" extrusionOk="0">
                    <a:moveTo>
                      <a:pt x="1" y="1"/>
                    </a:moveTo>
                    <a:lnTo>
                      <a:pt x="1" y="434"/>
                    </a:lnTo>
                    <a:lnTo>
                      <a:pt x="86329" y="434"/>
                    </a:lnTo>
                    <a:lnTo>
                      <a:pt x="863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4139725" y="1735450"/>
                <a:ext cx="850052" cy="2762637"/>
              </a:xfrm>
              <a:custGeom>
                <a:avLst/>
                <a:gdLst/>
                <a:ahLst/>
                <a:cxnLst/>
                <a:rect l="l" t="t" r="r" b="b"/>
                <a:pathLst>
                  <a:path w="39029" h="118619" extrusionOk="0">
                    <a:moveTo>
                      <a:pt x="0" y="0"/>
                    </a:moveTo>
                    <a:lnTo>
                      <a:pt x="0" y="118618"/>
                    </a:lnTo>
                    <a:lnTo>
                      <a:pt x="39028" y="118618"/>
                    </a:lnTo>
                    <a:lnTo>
                      <a:pt x="39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17"/>
              <p:cNvGrpSpPr/>
              <p:nvPr/>
            </p:nvGrpSpPr>
            <p:grpSpPr>
              <a:xfrm>
                <a:off x="4236271" y="1921887"/>
                <a:ext cx="671471" cy="2145579"/>
                <a:chOff x="4243559" y="2096175"/>
                <a:chExt cx="671471" cy="2145579"/>
              </a:xfrm>
            </p:grpSpPr>
            <p:grpSp>
              <p:nvGrpSpPr>
                <p:cNvPr id="469" name="Google Shape;469;p17"/>
                <p:cNvGrpSpPr/>
                <p:nvPr/>
              </p:nvGrpSpPr>
              <p:grpSpPr>
                <a:xfrm>
                  <a:off x="4243559" y="2096175"/>
                  <a:ext cx="671471" cy="65779"/>
                  <a:chOff x="4243559" y="2096175"/>
                  <a:chExt cx="671471" cy="65779"/>
                </a:xfrm>
              </p:grpSpPr>
              <p:sp>
                <p:nvSpPr>
                  <p:cNvPr id="470" name="Google Shape;470;p17"/>
                  <p:cNvSpPr/>
                  <p:nvPr/>
                </p:nvSpPr>
                <p:spPr>
                  <a:xfrm>
                    <a:off x="4243559" y="209617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4362570" y="209617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4491205" y="209617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4610216" y="209617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4735405" y="209617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854416" y="209617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7"/>
                <p:cNvGrpSpPr/>
                <p:nvPr/>
              </p:nvGrpSpPr>
              <p:grpSpPr>
                <a:xfrm>
                  <a:off x="4243559" y="2233672"/>
                  <a:ext cx="671471" cy="65779"/>
                  <a:chOff x="4243559" y="2233672"/>
                  <a:chExt cx="671471" cy="65779"/>
                </a:xfrm>
              </p:grpSpPr>
              <p:sp>
                <p:nvSpPr>
                  <p:cNvPr id="477" name="Google Shape;477;p17"/>
                  <p:cNvSpPr/>
                  <p:nvPr/>
                </p:nvSpPr>
                <p:spPr>
                  <a:xfrm>
                    <a:off x="4362570" y="223367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4243559" y="223367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4610216" y="223367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4491205" y="223367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4854416" y="223367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7"/>
                  <p:cNvSpPr/>
                  <p:nvPr/>
                </p:nvSpPr>
                <p:spPr>
                  <a:xfrm>
                    <a:off x="4735405" y="223367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17"/>
                <p:cNvGrpSpPr/>
                <p:nvPr/>
              </p:nvGrpSpPr>
              <p:grpSpPr>
                <a:xfrm>
                  <a:off x="4243559" y="2371168"/>
                  <a:ext cx="671471" cy="203275"/>
                  <a:chOff x="4243559" y="2371168"/>
                  <a:chExt cx="671471" cy="203275"/>
                </a:xfrm>
              </p:grpSpPr>
              <p:sp>
                <p:nvSpPr>
                  <p:cNvPr id="484" name="Google Shape;484;p17"/>
                  <p:cNvSpPr/>
                  <p:nvPr/>
                </p:nvSpPr>
                <p:spPr>
                  <a:xfrm>
                    <a:off x="4243559" y="2371168"/>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4362570" y="2371168"/>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4362570" y="250866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4243559" y="250866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7"/>
                  <p:cNvSpPr/>
                  <p:nvPr/>
                </p:nvSpPr>
                <p:spPr>
                  <a:xfrm>
                    <a:off x="4491205" y="2371168"/>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a:off x="4610216" y="2371168"/>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a:off x="4610216" y="250866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a:off x="4491205" y="250866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a:off x="4735405" y="2371168"/>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7"/>
                  <p:cNvSpPr/>
                  <p:nvPr/>
                </p:nvSpPr>
                <p:spPr>
                  <a:xfrm>
                    <a:off x="4854416" y="2371168"/>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7"/>
                  <p:cNvSpPr/>
                  <p:nvPr/>
                </p:nvSpPr>
                <p:spPr>
                  <a:xfrm>
                    <a:off x="4854416" y="250866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7"/>
                  <p:cNvSpPr/>
                  <p:nvPr/>
                </p:nvSpPr>
                <p:spPr>
                  <a:xfrm>
                    <a:off x="4735405" y="250866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7"/>
                <p:cNvGrpSpPr/>
                <p:nvPr/>
              </p:nvGrpSpPr>
              <p:grpSpPr>
                <a:xfrm>
                  <a:off x="4248259" y="2656275"/>
                  <a:ext cx="666771" cy="478269"/>
                  <a:chOff x="4248259" y="2656275"/>
                  <a:chExt cx="666771" cy="478269"/>
                </a:xfrm>
              </p:grpSpPr>
              <p:sp>
                <p:nvSpPr>
                  <p:cNvPr id="497" name="Google Shape;497;p17"/>
                  <p:cNvSpPr/>
                  <p:nvPr/>
                </p:nvSpPr>
                <p:spPr>
                  <a:xfrm>
                    <a:off x="4248259" y="293126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7"/>
                  <p:cNvSpPr/>
                  <p:nvPr/>
                </p:nvSpPr>
                <p:spPr>
                  <a:xfrm>
                    <a:off x="4248259" y="265627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7"/>
                  <p:cNvSpPr/>
                  <p:nvPr/>
                </p:nvSpPr>
                <p:spPr>
                  <a:xfrm>
                    <a:off x="4367270" y="279377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7"/>
                  <p:cNvSpPr/>
                  <p:nvPr/>
                </p:nvSpPr>
                <p:spPr>
                  <a:xfrm>
                    <a:off x="4367270" y="265627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7"/>
                  <p:cNvSpPr/>
                  <p:nvPr/>
                </p:nvSpPr>
                <p:spPr>
                  <a:xfrm>
                    <a:off x="4248259" y="279377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7"/>
                  <p:cNvSpPr/>
                  <p:nvPr/>
                </p:nvSpPr>
                <p:spPr>
                  <a:xfrm>
                    <a:off x="4367270" y="293126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7"/>
                  <p:cNvSpPr/>
                  <p:nvPr/>
                </p:nvSpPr>
                <p:spPr>
                  <a:xfrm>
                    <a:off x="4367270" y="3068766"/>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7"/>
                  <p:cNvSpPr/>
                  <p:nvPr/>
                </p:nvSpPr>
                <p:spPr>
                  <a:xfrm>
                    <a:off x="4248259" y="3068766"/>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7"/>
                  <p:cNvSpPr/>
                  <p:nvPr/>
                </p:nvSpPr>
                <p:spPr>
                  <a:xfrm>
                    <a:off x="4495905" y="2931269"/>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p:nvPr/>
                </p:nvSpPr>
                <p:spPr>
                  <a:xfrm>
                    <a:off x="4495905" y="2656275"/>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a:off x="4610216" y="279377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7"/>
                  <p:cNvSpPr/>
                  <p:nvPr/>
                </p:nvSpPr>
                <p:spPr>
                  <a:xfrm>
                    <a:off x="4610216" y="265627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7"/>
                  <p:cNvSpPr/>
                  <p:nvPr/>
                </p:nvSpPr>
                <p:spPr>
                  <a:xfrm>
                    <a:off x="4495905" y="2793772"/>
                    <a:ext cx="60600" cy="65763"/>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7"/>
                  <p:cNvSpPr/>
                  <p:nvPr/>
                </p:nvSpPr>
                <p:spPr>
                  <a:xfrm>
                    <a:off x="4610216" y="2931269"/>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7"/>
                  <p:cNvSpPr/>
                  <p:nvPr/>
                </p:nvSpPr>
                <p:spPr>
                  <a:xfrm>
                    <a:off x="4610216" y="306876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7"/>
                  <p:cNvSpPr/>
                  <p:nvPr/>
                </p:nvSpPr>
                <p:spPr>
                  <a:xfrm>
                    <a:off x="4491205" y="306876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7"/>
                  <p:cNvSpPr/>
                  <p:nvPr/>
                </p:nvSpPr>
                <p:spPr>
                  <a:xfrm>
                    <a:off x="4735405" y="2931269"/>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a:off x="4735405" y="265627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p:nvPr/>
                </p:nvSpPr>
                <p:spPr>
                  <a:xfrm>
                    <a:off x="4854416" y="279377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7"/>
                  <p:cNvSpPr/>
                  <p:nvPr/>
                </p:nvSpPr>
                <p:spPr>
                  <a:xfrm>
                    <a:off x="4854416" y="265627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7"/>
                  <p:cNvSpPr/>
                  <p:nvPr/>
                </p:nvSpPr>
                <p:spPr>
                  <a:xfrm>
                    <a:off x="4735405" y="279377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7"/>
                  <p:cNvSpPr/>
                  <p:nvPr/>
                </p:nvSpPr>
                <p:spPr>
                  <a:xfrm>
                    <a:off x="4854416" y="2931269"/>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7"/>
                  <p:cNvSpPr/>
                  <p:nvPr/>
                </p:nvSpPr>
                <p:spPr>
                  <a:xfrm>
                    <a:off x="4854416" y="306876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7"/>
                  <p:cNvSpPr/>
                  <p:nvPr/>
                </p:nvSpPr>
                <p:spPr>
                  <a:xfrm>
                    <a:off x="4735405" y="306876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17"/>
                <p:cNvGrpSpPr/>
                <p:nvPr/>
              </p:nvGrpSpPr>
              <p:grpSpPr>
                <a:xfrm>
                  <a:off x="4243559" y="3216390"/>
                  <a:ext cx="671471" cy="478269"/>
                  <a:chOff x="4243559" y="3216390"/>
                  <a:chExt cx="671471" cy="478269"/>
                </a:xfrm>
              </p:grpSpPr>
              <p:sp>
                <p:nvSpPr>
                  <p:cNvPr id="522" name="Google Shape;522;p17"/>
                  <p:cNvSpPr/>
                  <p:nvPr/>
                </p:nvSpPr>
                <p:spPr>
                  <a:xfrm>
                    <a:off x="4243559" y="3491384"/>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7"/>
                  <p:cNvSpPr/>
                  <p:nvPr/>
                </p:nvSpPr>
                <p:spPr>
                  <a:xfrm>
                    <a:off x="4243559" y="3216390"/>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7"/>
                  <p:cNvSpPr/>
                  <p:nvPr/>
                </p:nvSpPr>
                <p:spPr>
                  <a:xfrm>
                    <a:off x="4362570" y="3353887"/>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7"/>
                  <p:cNvSpPr/>
                  <p:nvPr/>
                </p:nvSpPr>
                <p:spPr>
                  <a:xfrm>
                    <a:off x="4362570" y="3216390"/>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7"/>
                  <p:cNvSpPr/>
                  <p:nvPr/>
                </p:nvSpPr>
                <p:spPr>
                  <a:xfrm>
                    <a:off x="4243559" y="3353887"/>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7"/>
                  <p:cNvSpPr/>
                  <p:nvPr/>
                </p:nvSpPr>
                <p:spPr>
                  <a:xfrm>
                    <a:off x="4362570" y="3491384"/>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7"/>
                  <p:cNvSpPr/>
                  <p:nvPr/>
                </p:nvSpPr>
                <p:spPr>
                  <a:xfrm>
                    <a:off x="4362570" y="3628881"/>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7"/>
                  <p:cNvSpPr/>
                  <p:nvPr/>
                </p:nvSpPr>
                <p:spPr>
                  <a:xfrm>
                    <a:off x="4243559" y="3628881"/>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7"/>
                  <p:cNvSpPr/>
                  <p:nvPr/>
                </p:nvSpPr>
                <p:spPr>
                  <a:xfrm>
                    <a:off x="4491205" y="3491384"/>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7"/>
                  <p:cNvSpPr/>
                  <p:nvPr/>
                </p:nvSpPr>
                <p:spPr>
                  <a:xfrm>
                    <a:off x="4491205" y="3216390"/>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7"/>
                  <p:cNvSpPr/>
                  <p:nvPr/>
                </p:nvSpPr>
                <p:spPr>
                  <a:xfrm>
                    <a:off x="4610216" y="3353887"/>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7"/>
                  <p:cNvSpPr/>
                  <p:nvPr/>
                </p:nvSpPr>
                <p:spPr>
                  <a:xfrm>
                    <a:off x="4610216" y="3216390"/>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7"/>
                  <p:cNvSpPr/>
                  <p:nvPr/>
                </p:nvSpPr>
                <p:spPr>
                  <a:xfrm>
                    <a:off x="4491205" y="3353887"/>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7"/>
                  <p:cNvSpPr/>
                  <p:nvPr/>
                </p:nvSpPr>
                <p:spPr>
                  <a:xfrm>
                    <a:off x="4610216" y="3491384"/>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7"/>
                  <p:cNvSpPr/>
                  <p:nvPr/>
                </p:nvSpPr>
                <p:spPr>
                  <a:xfrm>
                    <a:off x="4610216" y="3628881"/>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4491205" y="3628881"/>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4735405" y="3491384"/>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4735405" y="3216390"/>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4854416" y="3353887"/>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4854416" y="3216390"/>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4735405" y="3353887"/>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7"/>
                  <p:cNvSpPr/>
                  <p:nvPr/>
                </p:nvSpPr>
                <p:spPr>
                  <a:xfrm>
                    <a:off x="4854416" y="3491384"/>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4854416" y="3628881"/>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4735405" y="3628881"/>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17"/>
                <p:cNvGrpSpPr/>
                <p:nvPr/>
              </p:nvGrpSpPr>
              <p:grpSpPr>
                <a:xfrm>
                  <a:off x="4243559" y="3763485"/>
                  <a:ext cx="671471" cy="478269"/>
                  <a:chOff x="4243559" y="3763485"/>
                  <a:chExt cx="671471" cy="478269"/>
                </a:xfrm>
              </p:grpSpPr>
              <p:sp>
                <p:nvSpPr>
                  <p:cNvPr id="547" name="Google Shape;547;p17"/>
                  <p:cNvSpPr/>
                  <p:nvPr/>
                </p:nvSpPr>
                <p:spPr>
                  <a:xfrm>
                    <a:off x="4243559" y="4038479"/>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4243559" y="376348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4362570" y="390098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4362570" y="376348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4243559" y="390098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p:nvPr/>
                </p:nvSpPr>
                <p:spPr>
                  <a:xfrm>
                    <a:off x="4362570" y="4038479"/>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p:nvPr/>
                </p:nvSpPr>
                <p:spPr>
                  <a:xfrm>
                    <a:off x="4362570" y="417597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4243559" y="417597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7"/>
                  <p:cNvSpPr/>
                  <p:nvPr/>
                </p:nvSpPr>
                <p:spPr>
                  <a:xfrm>
                    <a:off x="4491205" y="4038479"/>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7"/>
                  <p:cNvSpPr/>
                  <p:nvPr/>
                </p:nvSpPr>
                <p:spPr>
                  <a:xfrm>
                    <a:off x="4491205" y="376348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4610216" y="390098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4610216" y="376348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4491205" y="390098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4610216" y="4038479"/>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p:nvPr/>
                </p:nvSpPr>
                <p:spPr>
                  <a:xfrm>
                    <a:off x="4610216" y="417597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7"/>
                  <p:cNvSpPr/>
                  <p:nvPr/>
                </p:nvSpPr>
                <p:spPr>
                  <a:xfrm>
                    <a:off x="4491205" y="417597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p:nvPr/>
                </p:nvSpPr>
                <p:spPr>
                  <a:xfrm>
                    <a:off x="4735405" y="4038479"/>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7"/>
                  <p:cNvSpPr/>
                  <p:nvPr/>
                </p:nvSpPr>
                <p:spPr>
                  <a:xfrm>
                    <a:off x="4735405" y="376348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7"/>
                  <p:cNvSpPr/>
                  <p:nvPr/>
                </p:nvSpPr>
                <p:spPr>
                  <a:xfrm>
                    <a:off x="4854416" y="390098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7"/>
                  <p:cNvSpPr/>
                  <p:nvPr/>
                </p:nvSpPr>
                <p:spPr>
                  <a:xfrm>
                    <a:off x="4854416" y="3763485"/>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7"/>
                  <p:cNvSpPr/>
                  <p:nvPr/>
                </p:nvSpPr>
                <p:spPr>
                  <a:xfrm>
                    <a:off x="4735405" y="3900982"/>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7"/>
                  <p:cNvSpPr/>
                  <p:nvPr/>
                </p:nvSpPr>
                <p:spPr>
                  <a:xfrm>
                    <a:off x="4854416" y="4038479"/>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7"/>
                  <p:cNvSpPr/>
                  <p:nvPr/>
                </p:nvSpPr>
                <p:spPr>
                  <a:xfrm>
                    <a:off x="4854416" y="417597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7"/>
                  <p:cNvSpPr/>
                  <p:nvPr/>
                </p:nvSpPr>
                <p:spPr>
                  <a:xfrm>
                    <a:off x="4735405" y="4175976"/>
                    <a:ext cx="60614" cy="65779"/>
                  </a:xfrm>
                  <a:custGeom>
                    <a:avLst/>
                    <a:gdLst/>
                    <a:ahLst/>
                    <a:cxnLst/>
                    <a:rect l="l" t="t" r="r" b="b"/>
                    <a:pathLst>
                      <a:path w="18322" h="19883" extrusionOk="0">
                        <a:moveTo>
                          <a:pt x="0" y="0"/>
                        </a:moveTo>
                        <a:lnTo>
                          <a:pt x="0" y="19883"/>
                        </a:lnTo>
                        <a:lnTo>
                          <a:pt x="18322" y="19883"/>
                        </a:lnTo>
                        <a:lnTo>
                          <a:pt x="18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3074" name="Picture 2" descr="Weather wet bulb, icon illustration, vector on white background Stock  Vector Image &amp; Art - Alamy">
              <a:extLst>
                <a:ext uri="{FF2B5EF4-FFF2-40B4-BE49-F238E27FC236}">
                  <a16:creationId xmlns:a16="http://schemas.microsoft.com/office/drawing/2014/main" id="{EFEA7999-C19E-C14D-C822-1D8A8B3D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260" y="746542"/>
              <a:ext cx="299929" cy="5904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lug, charge, power point, power, electricity icon - Download on Iconfinder">
              <a:extLst>
                <a:ext uri="{FF2B5EF4-FFF2-40B4-BE49-F238E27FC236}">
                  <a16:creationId xmlns:a16="http://schemas.microsoft.com/office/drawing/2014/main" id="{B9424A14-C38E-BB66-21C9-2A530DCDB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002" y="783779"/>
              <a:ext cx="590486" cy="5904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arm Water Temperature Icon Hot Liquid Stock Vector (Royalty Free)  300156161 | Shutterstock">
              <a:extLst>
                <a:ext uri="{FF2B5EF4-FFF2-40B4-BE49-F238E27FC236}">
                  <a16:creationId xmlns:a16="http://schemas.microsoft.com/office/drawing/2014/main" id="{5B040473-08BF-9675-755E-1FE80E4A13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32" t="9532" r="18483" b="19138"/>
            <a:stretch/>
          </p:blipFill>
          <p:spPr bwMode="auto">
            <a:xfrm>
              <a:off x="1106399" y="2652128"/>
              <a:ext cx="538131" cy="64409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ater Steam Icon #130468 - Free Icons Library">
              <a:extLst>
                <a:ext uri="{FF2B5EF4-FFF2-40B4-BE49-F238E27FC236}">
                  <a16:creationId xmlns:a16="http://schemas.microsoft.com/office/drawing/2014/main" id="{3D125224-39E3-3903-D516-CE3CFB5D1F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743" y="2699182"/>
              <a:ext cx="597912" cy="59791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7"/>
          <p:cNvSpPr txBox="1">
            <a:spLocks noGrp="1"/>
          </p:cNvSpPr>
          <p:nvPr>
            <p:ph type="title"/>
          </p:nvPr>
        </p:nvSpPr>
        <p:spPr>
          <a:xfrm>
            <a:off x="799238" y="338031"/>
            <a:ext cx="7393123"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Datasets</a:t>
            </a:r>
            <a:endParaRPr sz="4000" dirty="0"/>
          </a:p>
        </p:txBody>
      </p:sp>
      <p:sp>
        <p:nvSpPr>
          <p:cNvPr id="8" name="TextBox 7">
            <a:extLst>
              <a:ext uri="{FF2B5EF4-FFF2-40B4-BE49-F238E27FC236}">
                <a16:creationId xmlns:a16="http://schemas.microsoft.com/office/drawing/2014/main" id="{CAF162C8-B3DF-3208-E33F-E657DD1F0C9A}"/>
              </a:ext>
            </a:extLst>
          </p:cNvPr>
          <p:cNvSpPr txBox="1"/>
          <p:nvPr/>
        </p:nvSpPr>
        <p:spPr>
          <a:xfrm>
            <a:off x="175564" y="1269195"/>
            <a:ext cx="5440376" cy="3539430"/>
          </a:xfrm>
          <a:prstGeom prst="rect">
            <a:avLst/>
          </a:prstGeom>
          <a:noFill/>
        </p:spPr>
        <p:txBody>
          <a:bodyPr wrap="square" rtlCol="0">
            <a:spAutoFit/>
          </a:bodyPr>
          <a:lstStyle/>
          <a:p>
            <a:r>
              <a:rPr lang="en-US" sz="1600" b="0" i="0" dirty="0">
                <a:effectLst/>
                <a:latin typeface="Inter"/>
              </a:rPr>
              <a:t>The dataset includes three years of hourly meter readings from over </a:t>
            </a:r>
          </a:p>
          <a:p>
            <a:r>
              <a:rPr lang="en-US" sz="1600" b="0" i="0" dirty="0">
                <a:effectLst/>
                <a:latin typeface="Inter"/>
              </a:rPr>
              <a:t>one thousand buildings at several different sites around the world.</a:t>
            </a:r>
            <a:endParaRPr lang="en-US" sz="1600" b="1" dirty="0">
              <a:solidFill>
                <a:srgbClr val="292929"/>
              </a:solidFill>
              <a:latin typeface="sohne"/>
            </a:endParaRPr>
          </a:p>
          <a:p>
            <a:endParaRPr lang="en-US" sz="1600" b="1" i="0" dirty="0">
              <a:solidFill>
                <a:srgbClr val="292929"/>
              </a:solidFill>
              <a:effectLst/>
              <a:latin typeface="sohne"/>
            </a:endParaRPr>
          </a:p>
          <a:p>
            <a:r>
              <a:rPr lang="en-US" sz="1600" b="1" i="0" dirty="0">
                <a:solidFill>
                  <a:srgbClr val="292929"/>
                </a:solidFill>
                <a:effectLst/>
                <a:latin typeface="sohne"/>
              </a:rPr>
              <a:t>Train dataset (2016)</a:t>
            </a:r>
          </a:p>
          <a:p>
            <a:r>
              <a:rPr lang="en-US" sz="1600" i="0" dirty="0">
                <a:solidFill>
                  <a:srgbClr val="292929"/>
                </a:solidFill>
                <a:effectLst/>
                <a:latin typeface="sohne"/>
              </a:rPr>
              <a:t>20 millions historical usage data from around 1600 buildings</a:t>
            </a:r>
            <a:r>
              <a:rPr lang="en-US" sz="1600" dirty="0">
                <a:solidFill>
                  <a:srgbClr val="292929"/>
                </a:solidFill>
                <a:latin typeface="sohne"/>
              </a:rPr>
              <a:t>, </a:t>
            </a:r>
          </a:p>
          <a:p>
            <a:r>
              <a:rPr lang="en-US" sz="1600" dirty="0">
                <a:solidFill>
                  <a:srgbClr val="292929"/>
                </a:solidFill>
                <a:latin typeface="sohne"/>
              </a:rPr>
              <a:t>16 different sites and 4 different meters</a:t>
            </a:r>
          </a:p>
          <a:p>
            <a:endParaRPr lang="en-US" sz="1600" b="1" dirty="0">
              <a:solidFill>
                <a:srgbClr val="292929"/>
              </a:solidFill>
              <a:latin typeface="sohne"/>
            </a:endParaRPr>
          </a:p>
          <a:p>
            <a:endParaRPr lang="en-US" sz="1600" b="1" dirty="0">
              <a:solidFill>
                <a:srgbClr val="292929"/>
              </a:solidFill>
              <a:latin typeface="sohne"/>
            </a:endParaRPr>
          </a:p>
          <a:p>
            <a:r>
              <a:rPr lang="en-US" sz="1600" b="1" dirty="0">
                <a:solidFill>
                  <a:srgbClr val="292929"/>
                </a:solidFill>
                <a:latin typeface="sohne"/>
              </a:rPr>
              <a:t>Test Dataset (2017-2018)</a:t>
            </a:r>
          </a:p>
          <a:p>
            <a:r>
              <a:rPr lang="en-US" sz="1600" dirty="0">
                <a:solidFill>
                  <a:srgbClr val="292929"/>
                </a:solidFill>
                <a:latin typeface="sohne"/>
              </a:rPr>
              <a:t>42</a:t>
            </a:r>
            <a:r>
              <a:rPr lang="en-US" sz="1600" i="0" dirty="0">
                <a:solidFill>
                  <a:srgbClr val="292929"/>
                </a:solidFill>
                <a:effectLst/>
                <a:latin typeface="sohne"/>
              </a:rPr>
              <a:t> millions historical usage data from same buildings</a:t>
            </a:r>
          </a:p>
          <a:p>
            <a:r>
              <a:rPr lang="en-US" sz="1600" dirty="0">
                <a:solidFill>
                  <a:srgbClr val="292929"/>
                </a:solidFill>
                <a:latin typeface="sohne"/>
              </a:rPr>
              <a:t>but different period of time</a:t>
            </a:r>
          </a:p>
          <a:p>
            <a:endParaRPr lang="en-SG" sz="1600" dirty="0"/>
          </a:p>
        </p:txBody>
      </p:sp>
      <p:grpSp>
        <p:nvGrpSpPr>
          <p:cNvPr id="32" name="Group 31">
            <a:extLst>
              <a:ext uri="{FF2B5EF4-FFF2-40B4-BE49-F238E27FC236}">
                <a16:creationId xmlns:a16="http://schemas.microsoft.com/office/drawing/2014/main" id="{8C9077FC-DEAE-D33D-7B80-1674769E3D55}"/>
              </a:ext>
            </a:extLst>
          </p:cNvPr>
          <p:cNvGrpSpPr/>
          <p:nvPr/>
        </p:nvGrpSpPr>
        <p:grpSpPr>
          <a:xfrm>
            <a:off x="5815126" y="1269195"/>
            <a:ext cx="3092350" cy="3233946"/>
            <a:chOff x="5935980" y="947252"/>
            <a:chExt cx="3092350" cy="3233946"/>
          </a:xfrm>
        </p:grpSpPr>
        <p:sp>
          <p:nvSpPr>
            <p:cNvPr id="2" name="Rectangle 1">
              <a:extLst>
                <a:ext uri="{FF2B5EF4-FFF2-40B4-BE49-F238E27FC236}">
                  <a16:creationId xmlns:a16="http://schemas.microsoft.com/office/drawing/2014/main" id="{0DCD992C-C532-F7C2-9F0C-5D3448B80B79}"/>
                </a:ext>
              </a:extLst>
            </p:cNvPr>
            <p:cNvSpPr/>
            <p:nvPr/>
          </p:nvSpPr>
          <p:spPr>
            <a:xfrm>
              <a:off x="5935980" y="947252"/>
              <a:ext cx="960120" cy="5715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Weather Data</a:t>
              </a:r>
            </a:p>
          </p:txBody>
        </p:sp>
        <p:sp>
          <p:nvSpPr>
            <p:cNvPr id="16" name="Rectangle 15">
              <a:extLst>
                <a:ext uri="{FF2B5EF4-FFF2-40B4-BE49-F238E27FC236}">
                  <a16:creationId xmlns:a16="http://schemas.microsoft.com/office/drawing/2014/main" id="{041CC3CA-2B44-30CC-244B-5E1B86184E85}"/>
                </a:ext>
              </a:extLst>
            </p:cNvPr>
            <p:cNvSpPr/>
            <p:nvPr/>
          </p:nvSpPr>
          <p:spPr>
            <a:xfrm>
              <a:off x="7002095" y="947252"/>
              <a:ext cx="960120" cy="5715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Building </a:t>
              </a:r>
              <a:r>
                <a:rPr lang="en-SG" dirty="0" err="1"/>
                <a:t>Metainfo</a:t>
              </a:r>
              <a:endParaRPr lang="en-SG" dirty="0"/>
            </a:p>
          </p:txBody>
        </p:sp>
        <p:sp>
          <p:nvSpPr>
            <p:cNvPr id="17" name="Rectangle 16">
              <a:extLst>
                <a:ext uri="{FF2B5EF4-FFF2-40B4-BE49-F238E27FC236}">
                  <a16:creationId xmlns:a16="http://schemas.microsoft.com/office/drawing/2014/main" id="{437322D3-3E23-87E8-F8F3-064845ED42EA}"/>
                </a:ext>
              </a:extLst>
            </p:cNvPr>
            <p:cNvSpPr/>
            <p:nvPr/>
          </p:nvSpPr>
          <p:spPr>
            <a:xfrm>
              <a:off x="8068210" y="947252"/>
              <a:ext cx="960120" cy="5715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Meters historical usage</a:t>
              </a:r>
            </a:p>
          </p:txBody>
        </p:sp>
        <p:cxnSp>
          <p:nvCxnSpPr>
            <p:cNvPr id="5" name="Straight Arrow Connector 4">
              <a:extLst>
                <a:ext uri="{FF2B5EF4-FFF2-40B4-BE49-F238E27FC236}">
                  <a16:creationId xmlns:a16="http://schemas.microsoft.com/office/drawing/2014/main" id="{56260C1D-933E-366D-EE7B-81E20F6388CB}"/>
                </a:ext>
              </a:extLst>
            </p:cNvPr>
            <p:cNvCxnSpPr>
              <a:cxnSpLocks/>
              <a:stCxn id="2" idx="2"/>
            </p:cNvCxnSpPr>
            <p:nvPr/>
          </p:nvCxnSpPr>
          <p:spPr>
            <a:xfrm>
              <a:off x="6416040" y="1518752"/>
              <a:ext cx="1005840" cy="942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9F7FB8D-6E20-2F79-B221-1DDA2BAB5154}"/>
                </a:ext>
              </a:extLst>
            </p:cNvPr>
            <p:cNvCxnSpPr>
              <a:cxnSpLocks/>
              <a:stCxn id="16" idx="2"/>
            </p:cNvCxnSpPr>
            <p:nvPr/>
          </p:nvCxnSpPr>
          <p:spPr>
            <a:xfrm>
              <a:off x="7482155" y="1518752"/>
              <a:ext cx="0" cy="942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388113-B8D1-3C05-5384-3F19DCE9DCC6}"/>
                </a:ext>
              </a:extLst>
            </p:cNvPr>
            <p:cNvCxnSpPr>
              <a:cxnSpLocks/>
            </p:cNvCxnSpPr>
            <p:nvPr/>
          </p:nvCxnSpPr>
          <p:spPr>
            <a:xfrm flipH="1">
              <a:off x="7551420" y="1518752"/>
              <a:ext cx="1058495" cy="942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E1B4EB-F343-A5B9-2AE7-A722DD530823}"/>
                </a:ext>
              </a:extLst>
            </p:cNvPr>
            <p:cNvSpPr/>
            <p:nvPr/>
          </p:nvSpPr>
          <p:spPr>
            <a:xfrm>
              <a:off x="6831852" y="2487603"/>
              <a:ext cx="1300605" cy="848042"/>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Merged Data (3 years timeframe)</a:t>
              </a:r>
            </a:p>
          </p:txBody>
        </p:sp>
        <p:cxnSp>
          <p:nvCxnSpPr>
            <p:cNvPr id="26" name="Straight Arrow Connector 25">
              <a:extLst>
                <a:ext uri="{FF2B5EF4-FFF2-40B4-BE49-F238E27FC236}">
                  <a16:creationId xmlns:a16="http://schemas.microsoft.com/office/drawing/2014/main" id="{8C75DC13-32EF-7569-E17A-17ADAAB7155D}"/>
                </a:ext>
              </a:extLst>
            </p:cNvPr>
            <p:cNvCxnSpPr>
              <a:cxnSpLocks/>
              <a:stCxn id="25" idx="2"/>
            </p:cNvCxnSpPr>
            <p:nvPr/>
          </p:nvCxnSpPr>
          <p:spPr>
            <a:xfrm flipH="1">
              <a:off x="6918960" y="3335645"/>
              <a:ext cx="563195" cy="48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C851CCB-C8F2-6D16-D448-AA4D6F8EAFAC}"/>
                </a:ext>
              </a:extLst>
            </p:cNvPr>
            <p:cNvCxnSpPr>
              <a:cxnSpLocks/>
              <a:stCxn id="25" idx="2"/>
            </p:cNvCxnSpPr>
            <p:nvPr/>
          </p:nvCxnSpPr>
          <p:spPr>
            <a:xfrm>
              <a:off x="7482155" y="3335645"/>
              <a:ext cx="586055" cy="481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CB8C332-A4AA-D6CB-89AD-D4980FF21307}"/>
                </a:ext>
              </a:extLst>
            </p:cNvPr>
            <p:cNvSpPr/>
            <p:nvPr/>
          </p:nvSpPr>
          <p:spPr>
            <a:xfrm>
              <a:off x="6517215" y="3894010"/>
              <a:ext cx="670560" cy="287188"/>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Train</a:t>
              </a:r>
            </a:p>
          </p:txBody>
        </p:sp>
        <p:sp>
          <p:nvSpPr>
            <p:cNvPr id="33" name="Rectangle 32">
              <a:extLst>
                <a:ext uri="{FF2B5EF4-FFF2-40B4-BE49-F238E27FC236}">
                  <a16:creationId xmlns:a16="http://schemas.microsoft.com/office/drawing/2014/main" id="{38DAF829-F425-8542-1D5D-04924EA117DB}"/>
                </a:ext>
              </a:extLst>
            </p:cNvPr>
            <p:cNvSpPr/>
            <p:nvPr/>
          </p:nvSpPr>
          <p:spPr>
            <a:xfrm>
              <a:off x="7196080" y="3888879"/>
              <a:ext cx="1329347" cy="28718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Test</a:t>
              </a:r>
              <a:r>
                <a:rPr lang="en-SG" dirty="0"/>
                <a:t> </a:t>
              </a:r>
            </a:p>
          </p:txBody>
        </p:sp>
      </p:grpSp>
    </p:spTree>
    <p:extLst>
      <p:ext uri="{BB962C8B-B14F-4D97-AF65-F5344CB8AC3E}">
        <p14:creationId xmlns:p14="http://schemas.microsoft.com/office/powerpoint/2010/main" val="1611715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5"/>
          <p:cNvSpPr txBox="1">
            <a:spLocks noGrp="1"/>
          </p:cNvSpPr>
          <p:nvPr>
            <p:ph type="title"/>
          </p:nvPr>
        </p:nvSpPr>
        <p:spPr>
          <a:xfrm>
            <a:off x="1397916" y="234266"/>
            <a:ext cx="6348168"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Dataset </a:t>
            </a:r>
            <a:r>
              <a:rPr lang="en-SG" dirty="0" err="1"/>
              <a:t>Preprocessing</a:t>
            </a:r>
            <a:r>
              <a:rPr lang="en-SG" dirty="0"/>
              <a:t>: Identifying outlier building</a:t>
            </a:r>
            <a:endParaRPr dirty="0"/>
          </a:p>
        </p:txBody>
      </p:sp>
      <p:pic>
        <p:nvPicPr>
          <p:cNvPr id="5" name="Picture 4">
            <a:extLst>
              <a:ext uri="{FF2B5EF4-FFF2-40B4-BE49-F238E27FC236}">
                <a16:creationId xmlns:a16="http://schemas.microsoft.com/office/drawing/2014/main" id="{A9BF747C-AF88-E239-ED3D-3E0C1059649A}"/>
              </a:ext>
            </a:extLst>
          </p:cNvPr>
          <p:cNvPicPr>
            <a:picLocks noChangeAspect="1"/>
          </p:cNvPicPr>
          <p:nvPr/>
        </p:nvPicPr>
        <p:blipFill>
          <a:blip r:embed="rId3"/>
          <a:stretch>
            <a:fillRect/>
          </a:stretch>
        </p:blipFill>
        <p:spPr>
          <a:xfrm>
            <a:off x="1859280" y="604858"/>
            <a:ext cx="5425440" cy="2445330"/>
          </a:xfrm>
          <a:prstGeom prst="rect">
            <a:avLst/>
          </a:prstGeom>
        </p:spPr>
      </p:pic>
      <p:pic>
        <p:nvPicPr>
          <p:cNvPr id="9" name="Picture 8">
            <a:extLst>
              <a:ext uri="{FF2B5EF4-FFF2-40B4-BE49-F238E27FC236}">
                <a16:creationId xmlns:a16="http://schemas.microsoft.com/office/drawing/2014/main" id="{A4C4A162-4BB4-1260-FC96-7B599912C64C}"/>
              </a:ext>
            </a:extLst>
          </p:cNvPr>
          <p:cNvPicPr>
            <a:picLocks noChangeAspect="1"/>
          </p:cNvPicPr>
          <p:nvPr/>
        </p:nvPicPr>
        <p:blipFill>
          <a:blip r:embed="rId4"/>
          <a:stretch>
            <a:fillRect/>
          </a:stretch>
        </p:blipFill>
        <p:spPr>
          <a:xfrm>
            <a:off x="0" y="3050188"/>
            <a:ext cx="9144000" cy="19935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5"/>
          <p:cNvSpPr txBox="1">
            <a:spLocks noGrp="1"/>
          </p:cNvSpPr>
          <p:nvPr>
            <p:ph type="title"/>
          </p:nvPr>
        </p:nvSpPr>
        <p:spPr>
          <a:xfrm>
            <a:off x="218977" y="397776"/>
            <a:ext cx="8706046"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Dataset </a:t>
            </a:r>
            <a:r>
              <a:rPr lang="en-SG" dirty="0" err="1"/>
              <a:t>Preprocessing</a:t>
            </a:r>
            <a:r>
              <a:rPr lang="en-SG" dirty="0"/>
              <a:t>: Removing Building with anomaly consumption </a:t>
            </a:r>
            <a:endParaRPr dirty="0"/>
          </a:p>
        </p:txBody>
      </p:sp>
      <p:pic>
        <p:nvPicPr>
          <p:cNvPr id="4" name="Picture 3">
            <a:extLst>
              <a:ext uri="{FF2B5EF4-FFF2-40B4-BE49-F238E27FC236}">
                <a16:creationId xmlns:a16="http://schemas.microsoft.com/office/drawing/2014/main" id="{22B7EA70-4677-E3C3-3049-9905B3587C7D}"/>
              </a:ext>
            </a:extLst>
          </p:cNvPr>
          <p:cNvPicPr>
            <a:picLocks noChangeAspect="1"/>
          </p:cNvPicPr>
          <p:nvPr/>
        </p:nvPicPr>
        <p:blipFill>
          <a:blip r:embed="rId3"/>
          <a:stretch>
            <a:fillRect/>
          </a:stretch>
        </p:blipFill>
        <p:spPr>
          <a:xfrm>
            <a:off x="726603" y="1009242"/>
            <a:ext cx="7690794" cy="3494178"/>
          </a:xfrm>
          <a:prstGeom prst="rect">
            <a:avLst/>
          </a:prstGeom>
        </p:spPr>
      </p:pic>
    </p:spTree>
    <p:extLst>
      <p:ext uri="{BB962C8B-B14F-4D97-AF65-F5344CB8AC3E}">
        <p14:creationId xmlns:p14="http://schemas.microsoft.com/office/powerpoint/2010/main" val="3040509199"/>
      </p:ext>
    </p:extLst>
  </p:cSld>
  <p:clrMapOvr>
    <a:masterClrMapping/>
  </p:clrMapOvr>
</p:sld>
</file>

<file path=ppt/theme/theme1.xml><?xml version="1.0" encoding="utf-8"?>
<a:theme xmlns:a="http://schemas.openxmlformats.org/drawingml/2006/main" name="Building Infographics by Slidesgo">
  <a:themeElements>
    <a:clrScheme name="Simple Light">
      <a:dk1>
        <a:srgbClr val="000000"/>
      </a:dk1>
      <a:lt1>
        <a:srgbClr val="FFFFFF"/>
      </a:lt1>
      <a:dk2>
        <a:srgbClr val="595959"/>
      </a:dk2>
      <a:lt2>
        <a:srgbClr val="EEEEEE"/>
      </a:lt2>
      <a:accent1>
        <a:srgbClr val="FF4242"/>
      </a:accent1>
      <a:accent2>
        <a:srgbClr val="FF5B4F"/>
      </a:accent2>
      <a:accent3>
        <a:srgbClr val="FF745B"/>
      </a:accent3>
      <a:accent4>
        <a:srgbClr val="FF8E68"/>
      </a:accent4>
      <a:accent5>
        <a:srgbClr val="FFA774"/>
      </a:accent5>
      <a:accent6>
        <a:srgbClr val="FFC08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1371</Words>
  <Application>Microsoft Office PowerPoint</Application>
  <PresentationFormat>On-screen Show (16:9)</PresentationFormat>
  <Paragraphs>164</Paragraphs>
  <Slides>24</Slides>
  <Notes>19</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Fira Sans Extra Condensed</vt:lpstr>
      <vt:lpstr>Fira Sans Extra Condensed Medium</vt:lpstr>
      <vt:lpstr>Wingdings</vt:lpstr>
      <vt:lpstr>Roboto Mono</vt:lpstr>
      <vt:lpstr>charter</vt:lpstr>
      <vt:lpstr>Arial</vt:lpstr>
      <vt:lpstr>Helvetica Neue Light</vt:lpstr>
      <vt:lpstr>Times New Roman</vt:lpstr>
      <vt:lpstr>-apple-system</vt:lpstr>
      <vt:lpstr>Calibri</vt:lpstr>
      <vt:lpstr>Inter</vt:lpstr>
      <vt:lpstr>sohne</vt:lpstr>
      <vt:lpstr>Fira Sans</vt:lpstr>
      <vt:lpstr>Building Infographics by Slidesgo</vt:lpstr>
      <vt:lpstr>Great Energy Predictor for Buildings</vt:lpstr>
      <vt:lpstr>Agenda</vt:lpstr>
      <vt:lpstr>Machine Learning Applications in the Built Industry</vt:lpstr>
      <vt:lpstr>Machine Learning Applications in the Built Industry</vt:lpstr>
      <vt:lpstr>ASHRAE Great Energy Predictor III  </vt:lpstr>
      <vt:lpstr>Competition Goal: To build a regression model that predicts metered building energy usage meter</vt:lpstr>
      <vt:lpstr>Datasets</vt:lpstr>
      <vt:lpstr>Dataset Preprocessing: Identifying outlier building</vt:lpstr>
      <vt:lpstr>Dataset Preprocessing: Removing Building with anomaly consumption </vt:lpstr>
      <vt:lpstr>Dataset Preprocessing</vt:lpstr>
      <vt:lpstr>Dataset Preprocessing</vt:lpstr>
      <vt:lpstr>Exploratory Data Analysis</vt:lpstr>
      <vt:lpstr>Exploratory Data Analysis</vt:lpstr>
      <vt:lpstr>Feature Selection</vt:lpstr>
      <vt:lpstr>Training Pipeline</vt:lpstr>
      <vt:lpstr>Competition metric: Root Mean Squared Logarithmic Errror</vt:lpstr>
      <vt:lpstr>Use Case 1: Chiller Plant Predictive Analytics Mixed-building Singapore </vt:lpstr>
      <vt:lpstr>Use Case 1: Chiller Plant Predictive Analytics Mixed-building Singapore (Infographics)</vt:lpstr>
      <vt:lpstr>Use Case 1: Chiller Plant Predictive Analytics Mixed-building Singapore (Infographics)</vt:lpstr>
      <vt:lpstr>Use Case 2: Solar Thermal &amp; Absorption Chiller Predictive Analysis (Solar Thermal System Energy Flow Diagram) </vt:lpstr>
      <vt:lpstr>Use Case 2: Solar Thermal &amp; Absorption Chiller Predictive Analysis  (Model KPI -  Predicting F2 Normalized Thermal Output)</vt:lpstr>
      <vt:lpstr>Use Case 2: Solar Thermal &amp; Absorption Chiller Predictive Analysis  (Infographics)</vt:lpstr>
      <vt:lpstr>Further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Great Energy Predictor for Buildings</dc:title>
  <dc:creator>Jia Sheng</dc:creator>
  <cp:lastModifiedBy>Jia Sheng Ng</cp:lastModifiedBy>
  <cp:revision>2</cp:revision>
  <dcterms:modified xsi:type="dcterms:W3CDTF">2022-06-03T09:35:20Z</dcterms:modified>
</cp:coreProperties>
</file>